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4"/>
  </p:sldMasterIdLst>
  <p:notesMasterIdLst>
    <p:notesMasterId r:id="rId21"/>
  </p:notesMasterIdLst>
  <p:sldIdLst>
    <p:sldId id="256" r:id="rId5"/>
    <p:sldId id="257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embeddedFontLst>
    <p:embeddedFont>
      <p:font typeface="Proxima Nova" panose="02000506030000020004" pitchFamily="50" charset="0"/>
      <p:regular r:id="rId22"/>
      <p:bold r:id="rId23"/>
      <p:italic r:id="rId24"/>
      <p:boldItalic r:id="rId25"/>
    </p:embeddedFont>
    <p:embeddedFont>
      <p:font typeface="Proxima Nova Extrabold" panose="02000506030000020004" pitchFamily="50" charset="0"/>
      <p:bold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Roboto Light" panose="02000000000000000000" pitchFamily="2" charset="0"/>
      <p:regular r:id="rId31"/>
      <p:bold r:id="rId32"/>
      <p:italic r:id="rId33"/>
      <p:boldItalic r:id="rId34"/>
    </p:embeddedFont>
    <p:embeddedFont>
      <p:font typeface="Roboto Medium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57F5A-D297-4781-915B-4F16CF77D168}" v="4" dt="2022-11-01T18:30:28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Lehmkuhl" userId="d1b1d73d-dedf-41b6-8f60-dcae07301801" providerId="ADAL" clId="{2F03377C-706D-4372-952A-2C154E534C91}"/>
    <pc:docChg chg="modMainMaster">
      <pc:chgData name="Lucas Lehmkuhl" userId="d1b1d73d-dedf-41b6-8f60-dcae07301801" providerId="ADAL" clId="{2F03377C-706D-4372-952A-2C154E534C91}" dt="2022-11-08T17:06:30.067" v="0" actId="735"/>
      <pc:docMkLst>
        <pc:docMk/>
      </pc:docMkLst>
      <pc:sldMasterChg chg="modSp">
        <pc:chgData name="Lucas Lehmkuhl" userId="d1b1d73d-dedf-41b6-8f60-dcae07301801" providerId="ADAL" clId="{2F03377C-706D-4372-952A-2C154E534C91}" dt="2022-11-08T17:06:30.067" v="0" actId="735"/>
        <pc:sldMasterMkLst>
          <pc:docMk/>
          <pc:sldMasterMk cId="0" sldId="2147483663"/>
        </pc:sldMasterMkLst>
      </pc:sldMasterChg>
    </pc:docChg>
  </pc:docChgLst>
  <pc:docChgLst>
    <pc:chgData name="michele fiedler" userId="c768dc9f-851e-446b-b3b0-497be5405a91" providerId="ADAL" clId="{BFC57F5A-D297-4781-915B-4F16CF77D168}"/>
    <pc:docChg chg="custSel addSld modSld">
      <pc:chgData name="michele fiedler" userId="c768dc9f-851e-446b-b3b0-497be5405a91" providerId="ADAL" clId="{BFC57F5A-D297-4781-915B-4F16CF77D168}" dt="2022-11-01T19:27:59.442" v="282" actId="478"/>
      <pc:docMkLst>
        <pc:docMk/>
      </pc:docMkLst>
      <pc:sldChg chg="modSp mod">
        <pc:chgData name="michele fiedler" userId="c768dc9f-851e-446b-b3b0-497be5405a91" providerId="ADAL" clId="{BFC57F5A-D297-4781-915B-4F16CF77D168}" dt="2022-11-01T18:25:54.335" v="218" actId="113"/>
        <pc:sldMkLst>
          <pc:docMk/>
          <pc:sldMk cId="0" sldId="257"/>
        </pc:sldMkLst>
        <pc:spChg chg="mod">
          <ac:chgData name="michele fiedler" userId="c768dc9f-851e-446b-b3b0-497be5405a91" providerId="ADAL" clId="{BFC57F5A-D297-4781-915B-4F16CF77D168}" dt="2022-11-01T12:32:52.043" v="54" actId="6549"/>
          <ac:spMkLst>
            <pc:docMk/>
            <pc:sldMk cId="0" sldId="257"/>
            <ac:spMk id="116" creationId="{00000000-0000-0000-0000-000000000000}"/>
          </ac:spMkLst>
        </pc:spChg>
        <pc:spChg chg="mod">
          <ac:chgData name="michele fiedler" userId="c768dc9f-851e-446b-b3b0-497be5405a91" providerId="ADAL" clId="{BFC57F5A-D297-4781-915B-4F16CF77D168}" dt="2022-11-01T18:25:54.335" v="218" actId="113"/>
          <ac:spMkLst>
            <pc:docMk/>
            <pc:sldMk cId="0" sldId="257"/>
            <ac:spMk id="117" creationId="{00000000-0000-0000-0000-000000000000}"/>
          </ac:spMkLst>
        </pc:spChg>
      </pc:sldChg>
      <pc:sldChg chg="addSp delSp modSp mod">
        <pc:chgData name="michele fiedler" userId="c768dc9f-851e-446b-b3b0-497be5405a91" providerId="ADAL" clId="{BFC57F5A-D297-4781-915B-4F16CF77D168}" dt="2022-11-01T19:27:59.442" v="282" actId="478"/>
        <pc:sldMkLst>
          <pc:docMk/>
          <pc:sldMk cId="0" sldId="264"/>
        </pc:sldMkLst>
        <pc:spChg chg="add del mod">
          <ac:chgData name="michele fiedler" userId="c768dc9f-851e-446b-b3b0-497be5405a91" providerId="ADAL" clId="{BFC57F5A-D297-4781-915B-4F16CF77D168}" dt="2022-11-01T19:27:57.636" v="281" actId="478"/>
          <ac:spMkLst>
            <pc:docMk/>
            <pc:sldMk cId="0" sldId="264"/>
            <ac:spMk id="3" creationId="{F90D74FB-7EAA-F0AE-47AF-874458662C57}"/>
          </ac:spMkLst>
        </pc:spChg>
        <pc:spChg chg="add del mod">
          <ac:chgData name="michele fiedler" userId="c768dc9f-851e-446b-b3b0-497be5405a91" providerId="ADAL" clId="{BFC57F5A-D297-4781-915B-4F16CF77D168}" dt="2022-11-01T19:27:59.442" v="282" actId="478"/>
          <ac:spMkLst>
            <pc:docMk/>
            <pc:sldMk cId="0" sldId="264"/>
            <ac:spMk id="5" creationId="{A77640A1-9326-246B-2F43-DE08615F7B13}"/>
          </ac:spMkLst>
        </pc:spChg>
        <pc:spChg chg="del">
          <ac:chgData name="michele fiedler" userId="c768dc9f-851e-446b-b3b0-497be5405a91" providerId="ADAL" clId="{BFC57F5A-D297-4781-915B-4F16CF77D168}" dt="2022-11-01T19:27:54.314" v="280" actId="478"/>
          <ac:spMkLst>
            <pc:docMk/>
            <pc:sldMk cId="0" sldId="264"/>
            <ac:spMk id="171" creationId="{00000000-0000-0000-0000-000000000000}"/>
          </ac:spMkLst>
        </pc:spChg>
        <pc:spChg chg="del">
          <ac:chgData name="michele fiedler" userId="c768dc9f-851e-446b-b3b0-497be5405a91" providerId="ADAL" clId="{BFC57F5A-D297-4781-915B-4F16CF77D168}" dt="2022-11-01T19:27:54.314" v="280" actId="478"/>
          <ac:spMkLst>
            <pc:docMk/>
            <pc:sldMk cId="0" sldId="264"/>
            <ac:spMk id="172" creationId="{00000000-0000-0000-0000-000000000000}"/>
          </ac:spMkLst>
        </pc:spChg>
        <pc:spChg chg="del">
          <ac:chgData name="michele fiedler" userId="c768dc9f-851e-446b-b3b0-497be5405a91" providerId="ADAL" clId="{BFC57F5A-D297-4781-915B-4F16CF77D168}" dt="2022-11-01T19:27:54.314" v="280" actId="478"/>
          <ac:spMkLst>
            <pc:docMk/>
            <pc:sldMk cId="0" sldId="264"/>
            <ac:spMk id="173" creationId="{00000000-0000-0000-0000-000000000000}"/>
          </ac:spMkLst>
        </pc:spChg>
      </pc:sldChg>
      <pc:sldChg chg="modSp add mod">
        <pc:chgData name="michele fiedler" userId="c768dc9f-851e-446b-b3b0-497be5405a91" providerId="ADAL" clId="{BFC57F5A-D297-4781-915B-4F16CF77D168}" dt="2022-11-01T18:29:01.283" v="279" actId="20577"/>
        <pc:sldMkLst>
          <pc:docMk/>
          <pc:sldMk cId="2351210654" sldId="271"/>
        </pc:sldMkLst>
        <pc:spChg chg="mod">
          <ac:chgData name="michele fiedler" userId="c768dc9f-851e-446b-b3b0-497be5405a91" providerId="ADAL" clId="{BFC57F5A-D297-4781-915B-4F16CF77D168}" dt="2022-11-01T18:28:20.185" v="239" actId="20577"/>
          <ac:spMkLst>
            <pc:docMk/>
            <pc:sldMk cId="2351210654" sldId="271"/>
            <ac:spMk id="116" creationId="{00000000-0000-0000-0000-000000000000}"/>
          </ac:spMkLst>
        </pc:spChg>
        <pc:spChg chg="mod">
          <ac:chgData name="michele fiedler" userId="c768dc9f-851e-446b-b3b0-497be5405a91" providerId="ADAL" clId="{BFC57F5A-D297-4781-915B-4F16CF77D168}" dt="2022-11-01T18:29:01.283" v="279" actId="20577"/>
          <ac:spMkLst>
            <pc:docMk/>
            <pc:sldMk cId="2351210654" sldId="271"/>
            <ac:spMk id="117" creationId="{00000000-0000-0000-0000-000000000000}"/>
          </ac:spMkLst>
        </pc:spChg>
      </pc:sldChg>
    </pc:docChg>
  </pc:docChgLst>
  <pc:docChgLst>
    <pc:chgData name="Lucas Lehmkuhl" userId="d1b1d73d-dedf-41b6-8f60-dcae07301801" providerId="ADAL" clId="{E5567D7F-1EA5-46C8-944A-66F28CF0232A}"/>
    <pc:docChg chg="custSel modSld">
      <pc:chgData name="Lucas Lehmkuhl" userId="d1b1d73d-dedf-41b6-8f60-dcae07301801" providerId="ADAL" clId="{E5567D7F-1EA5-46C8-944A-66F28CF0232A}" dt="2022-10-10T17:01:11.398" v="3" actId="478"/>
      <pc:docMkLst>
        <pc:docMk/>
      </pc:docMkLst>
      <pc:sldChg chg="addSp delSp modSp mod">
        <pc:chgData name="Lucas Lehmkuhl" userId="d1b1d73d-dedf-41b6-8f60-dcae07301801" providerId="ADAL" clId="{E5567D7F-1EA5-46C8-944A-66F28CF0232A}" dt="2022-10-10T17:01:11.398" v="3" actId="478"/>
        <pc:sldMkLst>
          <pc:docMk/>
          <pc:sldMk cId="0" sldId="264"/>
        </pc:sldMkLst>
        <pc:picChg chg="add del mod">
          <ac:chgData name="Lucas Lehmkuhl" userId="d1b1d73d-dedf-41b6-8f60-dcae07301801" providerId="ADAL" clId="{E5567D7F-1EA5-46C8-944A-66F28CF0232A}" dt="2022-10-10T17:01:11.398" v="3" actId="478"/>
          <ac:picMkLst>
            <pc:docMk/>
            <pc:sldMk cId="0" sldId="264"/>
            <ac:picMk id="3" creationId="{410CC82C-ED9E-CDF5-4046-571FB90621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2981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oco de Texto">
  <p:cSld name="Bloco de Text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650" y="2576200"/>
            <a:ext cx="6121824" cy="34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64650" y="-553500"/>
            <a:ext cx="6121824" cy="344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337475" y="-24150"/>
            <a:ext cx="8109000" cy="5191800"/>
          </a:xfrm>
          <a:prstGeom prst="roundRect">
            <a:avLst>
              <a:gd name="adj" fmla="val 11192"/>
            </a:avLst>
          </a:prstGeom>
          <a:solidFill>
            <a:schemeClr val="lt1"/>
          </a:solidFill>
          <a:ln>
            <a:noFill/>
          </a:ln>
          <a:effectLst>
            <a:outerShdw blurRad="128588" dist="57150" dir="1980000" algn="bl" rotWithShape="0">
              <a:srgbClr val="000000">
                <a:alpha val="3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0" y="-24250"/>
            <a:ext cx="7727100" cy="519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80224" y="587350"/>
            <a:ext cx="7202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524549" y="1359800"/>
            <a:ext cx="72027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Roboto"/>
              <a:buNone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7506687" y="47678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785387" y="4731823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">
  <p:cSld name="Imagem Livr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0" y="0"/>
            <a:ext cx="413252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0" y="0"/>
            <a:ext cx="4132521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486925" y="735300"/>
            <a:ext cx="40335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486950" y="1548000"/>
            <a:ext cx="4033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/>
          <p:nvPr/>
        </p:nvSpPr>
        <p:spPr>
          <a:xfrm>
            <a:off x="4132525" y="338750"/>
            <a:ext cx="6894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2">
  <p:cSld name="Imagem Livre Opção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/>
          <p:nvPr/>
        </p:nvSpPr>
        <p:spPr>
          <a:xfrm>
            <a:off x="5011479" y="0"/>
            <a:ext cx="4132521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524541" y="1548000"/>
            <a:ext cx="4132522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2"/>
          </p:nvPr>
        </p:nvSpPr>
        <p:spPr>
          <a:xfrm>
            <a:off x="524540" y="3114530"/>
            <a:ext cx="4132522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30353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•"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524550" y="407125"/>
            <a:ext cx="4037100" cy="8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>
            <a:spLocks noGrp="1"/>
          </p:cNvSpPr>
          <p:nvPr>
            <p:ph type="pic" idx="3"/>
          </p:nvPr>
        </p:nvSpPr>
        <p:spPr>
          <a:xfrm>
            <a:off x="5011479" y="0"/>
            <a:ext cx="4132521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Livre Opção 3">
  <p:cSld name="Imagem Livre Opção 3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3891065" y="0"/>
            <a:ext cx="5252936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524541" y="899606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None/>
              <a:defRPr sz="1100">
                <a:solidFill>
                  <a:srgbClr val="1F313D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524540" y="2472504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Arial"/>
              <a:buChar char="•"/>
              <a:defRPr sz="1100">
                <a:solidFill>
                  <a:srgbClr val="1F313D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>
            <a:spLocks noGrp="1"/>
          </p:cNvSpPr>
          <p:nvPr>
            <p:ph type="pic" idx="3"/>
          </p:nvPr>
        </p:nvSpPr>
        <p:spPr>
          <a:xfrm>
            <a:off x="3891064" y="0"/>
            <a:ext cx="5252936" cy="514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Tela Cheia">
  <p:cSld name="Imagem Tela Cheia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>
            <a:spLocks noGrp="1"/>
          </p:cNvSpPr>
          <p:nvPr>
            <p:ph type="pic" idx="2"/>
          </p:nvPr>
        </p:nvSpPr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380650" y="4162400"/>
            <a:ext cx="4822500" cy="431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reflection stA="24000" endPos="63000" fadeDir="5400012" sy="-100000" algn="bl" rotWithShape="0"/>
          </a:effectLst>
        </p:spPr>
        <p:txBody>
          <a:bodyPr spcFirstLastPara="1" wrap="square" lIns="108000" tIns="36000" rIns="108000" bIns="3600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1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Proxima Nova"/>
              <a:buNone/>
              <a:defRPr sz="700"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8568" y="4226650"/>
            <a:ext cx="399382" cy="2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la Final">
  <p:cSld name="Tela Final"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t="-28543" b="-23363"/>
          <a:stretch/>
        </p:blipFill>
        <p:spPr>
          <a:xfrm>
            <a:off x="2895075" y="2033450"/>
            <a:ext cx="3131649" cy="10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zio">
  <p:cSld name="Vazio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a">
  <p:cSld name="Cap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950" y="3837625"/>
            <a:ext cx="3398200" cy="7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1">
  <p:cSld name="Título Opção 1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9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36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"/>
              <a:buNone/>
              <a:defRPr sz="52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311700" y="26723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Light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4032000" y="2357950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Opção 2">
  <p:cSld name="Título Opção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5151D">
              <a:alpha val="157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927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roxima Nova Extrabold"/>
              <a:buNone/>
              <a:defRPr sz="3600">
                <a:solidFill>
                  <a:schemeClr val="lt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Proxima Nova Extrabold"/>
              <a:buNone/>
              <a:defRPr sz="52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311700" y="2672316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000">
                <a:solidFill>
                  <a:srgbClr val="F2F2F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 Light"/>
              <a:buNone/>
              <a:defRPr sz="28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4032000" y="2357950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ções pessoais">
  <p:cSld name="Informações pessoai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687" r="13335" b="24874"/>
          <a:stretch/>
        </p:blipFill>
        <p:spPr>
          <a:xfrm rot="-5400000">
            <a:off x="-1322900" y="1267551"/>
            <a:ext cx="5191949" cy="261255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138162" y="1682556"/>
            <a:ext cx="4600353" cy="49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138162" y="2670674"/>
            <a:ext cx="3517280" cy="152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00"/>
              <a:buFont typeface="Roboto"/>
              <a:buNone/>
              <a:defRPr sz="10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3011100" y="1594100"/>
            <a:ext cx="18882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138161" y="2137714"/>
            <a:ext cx="4600353" cy="345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"/>
              <a:buFont typeface="Roboto"/>
              <a:buNone/>
              <a:defRPr sz="12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3CCCC"/>
              </a:buClr>
              <a:buSzPts val="1400"/>
              <a:buFont typeface="Roboto"/>
              <a:buChar char="○"/>
              <a:defRPr b="1">
                <a:solidFill>
                  <a:srgbClr val="33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●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Roboto"/>
              <a:buChar char="○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Roboto"/>
              <a:buChar char="■"/>
              <a:defRPr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4331" y="1384448"/>
            <a:ext cx="2374500" cy="237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3" name="Google Shape;43;p6"/>
          <p:cNvSpPr>
            <a:spLocks noGrp="1"/>
          </p:cNvSpPr>
          <p:nvPr>
            <p:ph type="pic" idx="3"/>
          </p:nvPr>
        </p:nvSpPr>
        <p:spPr>
          <a:xfrm>
            <a:off x="1359990" y="1365748"/>
            <a:ext cx="2412000" cy="2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1F31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4">
            <a:alphaModFix/>
          </a:blip>
          <a:srcRect t="-8389"/>
          <a:stretch/>
        </p:blipFill>
        <p:spPr>
          <a:xfrm>
            <a:off x="7246600" y="391350"/>
            <a:ext cx="1387024" cy="3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a Seção">
  <p:cSld name="Título da Seçã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311700" y="1793375"/>
            <a:ext cx="8520600" cy="1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36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roxima Nova Extrabold"/>
              <a:buNone/>
              <a:defRPr sz="5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3762000" y="4407900"/>
            <a:ext cx="1619999" cy="3666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/>
          <p:nvPr/>
        </p:nvSpPr>
        <p:spPr>
          <a:xfrm>
            <a:off x="4032000" y="1793375"/>
            <a:ext cx="1080000" cy="72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trutura de Tópicos">
  <p:cSld name="Estrutura de Tópic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524550" y="579550"/>
            <a:ext cx="6305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4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524550" y="1344200"/>
            <a:ext cx="79959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9972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20"/>
              <a:buFont typeface="Proxima Nova Extrabold"/>
              <a:buChar char="•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54" name="Google Shape;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/>
          <p:nvPr/>
        </p:nvSpPr>
        <p:spPr>
          <a:xfrm>
            <a:off x="-77500" y="224100"/>
            <a:ext cx="11955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6:9 Vertical">
  <p:cSld name="Imagem 16:9 Vertical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9"/>
          <p:cNvPicPr preferRelativeResize="0"/>
          <p:nvPr/>
        </p:nvPicPr>
        <p:blipFill rotWithShape="1">
          <a:blip r:embed="rId2">
            <a:alphaModFix/>
          </a:blip>
          <a:srcRect l="53072" r="1709"/>
          <a:stretch/>
        </p:blipFill>
        <p:spPr>
          <a:xfrm rot="10800000">
            <a:off x="0" y="1337"/>
            <a:ext cx="4132522" cy="51408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/>
          <p:nvPr/>
        </p:nvSpPr>
        <p:spPr>
          <a:xfrm>
            <a:off x="815163" y="338584"/>
            <a:ext cx="2511900" cy="44655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>
            <a:spLocks noGrp="1"/>
          </p:cNvSpPr>
          <p:nvPr>
            <p:ph type="pic" idx="2"/>
          </p:nvPr>
        </p:nvSpPr>
        <p:spPr>
          <a:xfrm>
            <a:off x="809750" y="338750"/>
            <a:ext cx="2513100" cy="44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/>
          <p:nvPr/>
        </p:nvSpPr>
        <p:spPr>
          <a:xfrm>
            <a:off x="3476075" y="338750"/>
            <a:ext cx="13458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639337" y="814976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639338" y="160355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72F2E"/>
              </a:buClr>
              <a:buSzPts val="880"/>
              <a:buFont typeface="Roboto"/>
              <a:buNone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3"/>
          </p:nvPr>
        </p:nvSpPr>
        <p:spPr>
          <a:xfrm>
            <a:off x="4639337" y="326693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•"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1:1">
  <p:cSld name="Imagem 1: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 l="56984" r="1710"/>
          <a:stretch/>
        </p:blipFill>
        <p:spPr>
          <a:xfrm rot="10800000">
            <a:off x="0" y="1326"/>
            <a:ext cx="3774950" cy="51408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467833" y="856151"/>
            <a:ext cx="3657601" cy="3657601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127000" dist="190500" dir="8100000" algn="tr" rotWithShape="0">
              <a:schemeClr val="dk1">
                <a:alpha val="784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739DB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0"/>
          <p:cNvSpPr>
            <a:spLocks noGrp="1"/>
          </p:cNvSpPr>
          <p:nvPr>
            <p:ph type="pic" idx="2"/>
          </p:nvPr>
        </p:nvSpPr>
        <p:spPr>
          <a:xfrm>
            <a:off x="467832" y="856151"/>
            <a:ext cx="3657601" cy="365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4394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/>
          <p:nvPr/>
        </p:nvSpPr>
        <p:spPr>
          <a:xfrm>
            <a:off x="8363637" y="4579423"/>
            <a:ext cx="270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3476075" y="338750"/>
            <a:ext cx="1345800" cy="88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4639337" y="626801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 sz="20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Extrabold"/>
              <a:buNone/>
              <a:defRPr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639338" y="1509463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80"/>
              <a:buFont typeface="Roboto"/>
              <a:buNone/>
              <a:defRPr sz="11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●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Roboto"/>
              <a:buChar char="○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Roboto"/>
              <a:buChar char="■"/>
              <a:defRPr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3"/>
          </p:nvPr>
        </p:nvSpPr>
        <p:spPr>
          <a:xfrm>
            <a:off x="4639337" y="3266930"/>
            <a:ext cx="4132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marL="457200" lvl="0" indent="-2844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  <a:defRPr sz="1100">
                <a:solidFill>
                  <a:srgbClr val="1F313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77" name="Google Shape;7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0518" y="213950"/>
            <a:ext cx="399382" cy="2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A8D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4639337" y="814976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Insira o título do slide</a:t>
            </a:r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4294967295"/>
          </p:nvPr>
        </p:nvSpPr>
        <p:spPr>
          <a:xfrm>
            <a:off x="4639325" y="1415175"/>
            <a:ext cx="39801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80"/>
              <a:buFont typeface="Arial"/>
              <a:buNone/>
            </a:pPr>
            <a:r>
              <a:rPr lang="pt-BR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Maecenas sodales rhoncus orci quis posuere. Fusce eget iaculis ante. Vestibulum gravida auctor erat, vitae varius massa porttitor vel. Sed consequat, felis a dignissim convallis, sem sapien sodales erat, ac vulputate urna ante ut enim. Fusce vel sapien orci. </a:t>
            </a:r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1"/>
          </p:nvPr>
        </p:nvSpPr>
        <p:spPr>
          <a:xfrm>
            <a:off x="4639350" y="3232500"/>
            <a:ext cx="4132500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1;</a:t>
            </a:r>
            <a:endParaRPr/>
          </a:p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2;</a:t>
            </a:r>
            <a:endParaRPr/>
          </a:p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3;</a:t>
            </a:r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11</a:t>
            </a:fld>
            <a:endParaRPr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F61CEC-93CD-0705-9307-CA023EBD9C74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body" idx="1"/>
          </p:nvPr>
        </p:nvSpPr>
        <p:spPr>
          <a:xfrm>
            <a:off x="524550" y="1548000"/>
            <a:ext cx="38370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80"/>
              <a:buFont typeface="Arial"/>
              <a:buNone/>
            </a:pPr>
            <a:r>
              <a:rPr lang="pt-BR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Maecenas sodales rhoncus orci quis posuere. Fusce eget iaculis ante. Vestibulum gravida auctor erat, vitae varius massa porttitor vel. Sed consequat, felis a dignissim convallis, sem sapien sodales erat, ac vulputate urna ante ut enim. </a:t>
            </a:r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524550" y="708900"/>
            <a:ext cx="4037100" cy="44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Insira o título do slide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2"/>
          </p:nvPr>
        </p:nvSpPr>
        <p:spPr>
          <a:xfrm>
            <a:off x="524558" y="2864100"/>
            <a:ext cx="3837000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179999" lvl="0" indent="-1606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●"/>
            </a:pPr>
            <a:r>
              <a:rPr lang="pt-BR"/>
              <a:t>Exemplo 1;</a:t>
            </a:r>
            <a:endParaRPr/>
          </a:p>
          <a:p>
            <a:pPr marL="179999" lvl="0" indent="-1606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●"/>
            </a:pPr>
            <a:r>
              <a:rPr lang="pt-BR"/>
              <a:t>Exemplo 2;</a:t>
            </a:r>
            <a:endParaRPr/>
          </a:p>
          <a:p>
            <a:pPr marL="179999" lvl="0" indent="-16065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80"/>
              <a:buFont typeface="Proxima Nova Extrabold"/>
              <a:buChar char="●"/>
            </a:pPr>
            <a:r>
              <a:rPr lang="pt-BR"/>
              <a:t>Exemplo 3;</a:t>
            </a:r>
            <a:endParaRPr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FB28A5-71E9-C0C6-2DBF-86AE3984984E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body" idx="1"/>
          </p:nvPr>
        </p:nvSpPr>
        <p:spPr>
          <a:xfrm>
            <a:off x="524541" y="899606"/>
            <a:ext cx="2782863" cy="1372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80"/>
              <a:buFont typeface="Arial"/>
              <a:buNone/>
            </a:pPr>
            <a:r>
              <a:rPr lang="pt-BR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Maecenas sodales rhoncus orci quis posuere. Fusce eget iaculis ante. Vestibulum gravida auctor erat, vitae varius massa porttitor vel. Sed consequat, felis a dignissim convallis, sem sapien sodales erat, ac vulputate urna ante ut enim. 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524550" y="2756475"/>
            <a:ext cx="4132500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1;</a:t>
            </a:r>
            <a:endParaRPr/>
          </a:p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2;</a:t>
            </a:r>
            <a:endParaRPr/>
          </a:p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3;</a:t>
            </a:r>
            <a:endParaRPr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3FB6706-74D9-5683-FB25-5BB73C72A6DC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535625" y="4323175"/>
            <a:ext cx="2708100" cy="33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36000" rIns="108000" bIns="36000" anchor="t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Insira o título do slide</a:t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98" y="4350525"/>
            <a:ext cx="382451" cy="2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5C5AE6-6254-7CFF-674B-4501B375C0FD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80224" y="587350"/>
            <a:ext cx="72027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Elementos extras</a:t>
            </a:r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body" idx="1"/>
          </p:nvPr>
        </p:nvSpPr>
        <p:spPr>
          <a:xfrm>
            <a:off x="524540" y="1548000"/>
            <a:ext cx="8109097" cy="49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960"/>
              <a:buFont typeface="Arial"/>
              <a:buNone/>
            </a:pPr>
            <a:r>
              <a:rPr lang="pt-BR"/>
              <a:t>Copie e cole os elementos abaixo para incrementar seus slides.</a:t>
            </a:r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7506687" y="47678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216" name="Google Shape;216;p31"/>
          <p:cNvSpPr/>
          <p:nvPr/>
        </p:nvSpPr>
        <p:spPr>
          <a:xfrm>
            <a:off x="524541" y="2045728"/>
            <a:ext cx="2066260" cy="79445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1"/>
          <p:cNvSpPr/>
          <p:nvPr/>
        </p:nvSpPr>
        <p:spPr>
          <a:xfrm>
            <a:off x="2590801" y="2045728"/>
            <a:ext cx="2066260" cy="79445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3">
            <a:alphaModFix/>
          </a:blip>
          <a:srcRect t="-9086" b="-11105"/>
          <a:stretch/>
        </p:blipFill>
        <p:spPr>
          <a:xfrm>
            <a:off x="719475" y="3209512"/>
            <a:ext cx="1676399" cy="4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73499" y="3111031"/>
            <a:ext cx="455923" cy="4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4133" y="3106848"/>
            <a:ext cx="460106" cy="46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77677" y="2355706"/>
            <a:ext cx="460106" cy="460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24128" y="2357873"/>
            <a:ext cx="464289" cy="46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18682" y="3111031"/>
            <a:ext cx="455923" cy="4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1"/>
          <p:cNvPicPr preferRelativeResize="0"/>
          <p:nvPr/>
        </p:nvPicPr>
        <p:blipFill rotWithShape="1">
          <a:blip r:embed="rId9">
            <a:alphaModFix/>
          </a:blip>
          <a:srcRect l="455" r="465"/>
          <a:stretch/>
        </p:blipFill>
        <p:spPr>
          <a:xfrm>
            <a:off x="6927032" y="2357794"/>
            <a:ext cx="451739" cy="455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0425" y="2266625"/>
            <a:ext cx="1676399" cy="37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725" y="2266625"/>
            <a:ext cx="1676399" cy="379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123685" y="3209500"/>
            <a:ext cx="974879" cy="7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/>
          </p:nvPr>
        </p:nvSpPr>
        <p:spPr>
          <a:xfrm>
            <a:off x="311708" y="1535424"/>
            <a:ext cx="8520600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dirty="0"/>
              <a:t>INTRODUÇÃO WEKNOW WEB/MOBILE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311700" y="2698595"/>
            <a:ext cx="8520600" cy="7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>
                <a:solidFill>
                  <a:schemeClr val="accent1"/>
                </a:solidFill>
              </a:rPr>
              <a:t>Boas vindas/Breve introdução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ctrTitle"/>
          </p:nvPr>
        </p:nvSpPr>
        <p:spPr>
          <a:xfrm>
            <a:off x="311708" y="1535424"/>
            <a:ext cx="8520600" cy="626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dirty="0"/>
              <a:t>ACESSANDO O WEKNOW</a:t>
            </a:r>
            <a:endParaRPr dirty="0"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1"/>
          </p:nvPr>
        </p:nvSpPr>
        <p:spPr>
          <a:xfrm>
            <a:off x="311700" y="2698595"/>
            <a:ext cx="8520600" cy="750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>
                <a:solidFill>
                  <a:schemeClr val="accent1"/>
                </a:solidFill>
              </a:rPr>
              <a:t>Navegador e Endereço de Acesso</a:t>
            </a:r>
            <a:endParaRPr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ctrTitle"/>
          </p:nvPr>
        </p:nvSpPr>
        <p:spPr>
          <a:xfrm>
            <a:off x="311708" y="1535425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 dirty="0"/>
              <a:t>Slide de título extra</a:t>
            </a:r>
            <a:endParaRPr dirty="0"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1"/>
          </p:nvPr>
        </p:nvSpPr>
        <p:spPr>
          <a:xfrm>
            <a:off x="311700" y="2571741"/>
            <a:ext cx="8520600" cy="3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/>
              <a:t>Se preferir, você pode usar esse slide para o título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138225" y="1830456"/>
            <a:ext cx="4600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/>
              <a:t>Insira seu nome</a:t>
            </a:r>
            <a:endParaRPr dirty="0"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4138162" y="2664045"/>
            <a:ext cx="3517280" cy="723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00"/>
              <a:buFont typeface="Arial"/>
              <a:buNone/>
            </a:pPr>
            <a:r>
              <a:rPr lang="pt-BR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Maecenas sodales rhoncus orci quis posuere. Fusce eget iaculis ante. Vestibulum gravida auctor erat, vitae varius massa porttitor vel.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2"/>
          </p:nvPr>
        </p:nvSpPr>
        <p:spPr>
          <a:xfrm>
            <a:off x="4138161" y="2225844"/>
            <a:ext cx="4600500" cy="3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960"/>
              <a:buFont typeface="Arial"/>
              <a:buNone/>
            </a:pPr>
            <a:r>
              <a:rPr lang="pt-BR" dirty="0">
                <a:solidFill>
                  <a:schemeClr val="accent1"/>
                </a:solidFill>
                <a:latin typeface="Roboto Medium"/>
                <a:ea typeface="Roboto Medium"/>
                <a:cs typeface="Roboto Medium"/>
                <a:sym typeface="Roboto Medium"/>
              </a:rPr>
              <a:t>Se desejar, insira seu cargo</a:t>
            </a:r>
            <a:endParaRPr lang="pt-BR" dirty="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132" name="Google Shape;132;p2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9990" y="1365748"/>
            <a:ext cx="2412000" cy="2412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0507" y="3529843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 txBox="1"/>
          <p:nvPr/>
        </p:nvSpPr>
        <p:spPr>
          <a:xfrm>
            <a:off x="4572000" y="3561471"/>
            <a:ext cx="1015725" cy="2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00"/>
              <a:buFont typeface="Arial"/>
              <a:buNone/>
            </a:pPr>
            <a:r>
              <a:rPr lang="pt-BR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(xx) xxxxx-xxxx</a:t>
            </a:r>
            <a:endParaRPr sz="1000" b="0" i="0" u="none" strike="noStrike" cap="none">
              <a:solidFill>
                <a:srgbClr val="1F31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1218" y="3527746"/>
            <a:ext cx="28800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6042711" y="3559374"/>
            <a:ext cx="1741299" cy="22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00"/>
              <a:buFont typeface="Arial"/>
              <a:buNone/>
            </a:pPr>
            <a:r>
              <a:rPr lang="pt-BR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email@email.com</a:t>
            </a:r>
            <a:endParaRPr sz="1000" b="0" i="0" u="none" strike="noStrike" cap="none" dirty="0">
              <a:solidFill>
                <a:srgbClr val="1F31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311700" y="2003700"/>
            <a:ext cx="8520600" cy="6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pt-BR"/>
              <a:t>Insira o título da seção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title"/>
          </p:nvPr>
        </p:nvSpPr>
        <p:spPr>
          <a:xfrm>
            <a:off x="4486925" y="735300"/>
            <a:ext cx="40335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dirty="0"/>
              <a:t>Insira o título do slide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1"/>
          </p:nvPr>
        </p:nvSpPr>
        <p:spPr>
          <a:xfrm>
            <a:off x="4486950" y="1548000"/>
            <a:ext cx="40335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80"/>
              <a:buFont typeface="Arial"/>
              <a:buNone/>
            </a:pP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ipsum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dolor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amet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consectetur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adipiscing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elit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Maecenas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sodales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rhoncus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quis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posuere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Fusce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eget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iaculis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ante.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Vestibulum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gravida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auctor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erat, vitae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varius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massa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porttitor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vel.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Sed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consequat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felis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dignissim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convallis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sem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sodales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erat, ac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vulputate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urna ante ut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enim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Fusce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sapien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400" b="0" i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orci</a:t>
            </a:r>
            <a:r>
              <a:rPr lang="pt-BR" sz="1400" b="0" i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dirty="0"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4294967295"/>
          </p:nvPr>
        </p:nvSpPr>
        <p:spPr>
          <a:xfrm>
            <a:off x="5010150" y="3232150"/>
            <a:ext cx="4133850" cy="11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179999" lvl="0" indent="-161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Extrabold"/>
              <a:buChar char="●"/>
            </a:pPr>
            <a:r>
              <a:rPr lang="pt-BR" sz="1200" dirty="0"/>
              <a:t>Exemplo 1;</a:t>
            </a:r>
            <a:endParaRPr sz="1200" dirty="0"/>
          </a:p>
          <a:p>
            <a:pPr marL="179999" lvl="0" indent="-161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Extrabold"/>
              <a:buChar char="●"/>
            </a:pPr>
            <a:r>
              <a:rPr lang="pt-BR" sz="1200" dirty="0"/>
              <a:t>Exemplo 2;</a:t>
            </a:r>
            <a:endParaRPr sz="1200" dirty="0"/>
          </a:p>
          <a:p>
            <a:pPr marL="179999" lvl="0" indent="-1619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Proxima Nova Extrabold"/>
              <a:buChar char="●"/>
            </a:pPr>
            <a:r>
              <a:rPr lang="pt-BR" sz="1200" dirty="0"/>
              <a:t>Exemplo 3;</a:t>
            </a:r>
            <a:endParaRPr sz="120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E92CA2-E58C-E4D4-8A51-A3B8F32E8909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639337" y="814976"/>
            <a:ext cx="41325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Insira o título do slide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4294967295"/>
          </p:nvPr>
        </p:nvSpPr>
        <p:spPr>
          <a:xfrm>
            <a:off x="4639325" y="1415175"/>
            <a:ext cx="3980100" cy="13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72F2E"/>
              </a:buClr>
              <a:buSzPts val="880"/>
              <a:buFont typeface="Arial"/>
              <a:buNone/>
            </a:pPr>
            <a:r>
              <a:rPr lang="pt-BR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Lorem ipsum dolor sit amet, consectetur adipiscing elit. Maecenas sodales rhoncus orci quis posuere. Fusce eget iaculis ante. Vestibulum gravida auctor erat, vitae varius massa porttitor vel. Sed consequat, felis a dignissim convallis, sem sapien sodales erat, ac vulputate urna ante ut enim. Fusce vel sapien orci. </a:t>
            </a:r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4639350" y="3232500"/>
            <a:ext cx="4132500" cy="11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1;</a:t>
            </a:r>
            <a:endParaRPr/>
          </a:p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2;</a:t>
            </a:r>
            <a:endParaRPr/>
          </a:p>
          <a:p>
            <a:pPr marL="179999" lvl="0" indent="-14160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"/>
              <a:buFont typeface="Proxima Nova Extrabold"/>
              <a:buChar char="●"/>
            </a:pPr>
            <a:r>
              <a:rPr lang="pt-BR"/>
              <a:t>Exemplo 3;</a:t>
            </a:r>
            <a:endParaRPr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245900-F65F-9F91-B0B0-CB0B2121FDD7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524550" y="568475"/>
            <a:ext cx="38916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/>
              <a:t>Insira o título do slide</a:t>
            </a:r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524540" y="1725125"/>
            <a:ext cx="8109000" cy="26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457200" lvl="0" indent="-2997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20"/>
              <a:buFont typeface="Proxima Nova Extrabold"/>
              <a:buChar char="•"/>
            </a:pPr>
            <a:r>
              <a:rPr lang="pt-BR" i="0">
                <a:solidFill>
                  <a:srgbClr val="000000"/>
                </a:solidFill>
              </a:rPr>
              <a:t>Exemplo 1;</a:t>
            </a:r>
            <a:endParaRPr/>
          </a:p>
          <a:p>
            <a:pPr marL="457200" lvl="0" indent="-2997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20"/>
              <a:buFont typeface="Proxima Nova Extrabold"/>
              <a:buChar char="•"/>
            </a:pPr>
            <a:r>
              <a:rPr lang="pt-BR">
                <a:solidFill>
                  <a:srgbClr val="000000"/>
                </a:solidFill>
              </a:rPr>
              <a:t>Exemplo 2;</a:t>
            </a:r>
            <a:endParaRPr/>
          </a:p>
          <a:p>
            <a:pPr marL="457200" lvl="0" indent="-29972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120"/>
              <a:buFont typeface="Proxima Nova Extrabold"/>
              <a:buChar char="•"/>
            </a:pPr>
            <a:r>
              <a:rPr lang="pt-BR">
                <a:solidFill>
                  <a:srgbClr val="000000"/>
                </a:solidFill>
              </a:rPr>
              <a:t>Exemplo 3;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ldNum" idx="12"/>
          </p:nvPr>
        </p:nvSpPr>
        <p:spPr>
          <a:xfrm>
            <a:off x="8084937" y="4615423"/>
            <a:ext cx="548700" cy="2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eknow">
  <a:themeElements>
    <a:clrScheme name="Neomind">
      <a:dk1>
        <a:srgbClr val="15151D"/>
      </a:dk1>
      <a:lt1>
        <a:srgbClr val="FFFFFF"/>
      </a:lt1>
      <a:dk2>
        <a:srgbClr val="50575C"/>
      </a:dk2>
      <a:lt2>
        <a:srgbClr val="E4EAEE"/>
      </a:lt2>
      <a:accent1>
        <a:srgbClr val="30A7E2"/>
      </a:accent1>
      <a:accent2>
        <a:srgbClr val="3366CC"/>
      </a:accent2>
      <a:accent3>
        <a:srgbClr val="33CCCC"/>
      </a:accent3>
      <a:accent4>
        <a:srgbClr val="3336CC"/>
      </a:accent4>
      <a:accent5>
        <a:srgbClr val="008BD1"/>
      </a:accent5>
      <a:accent6>
        <a:srgbClr val="353542"/>
      </a:accent6>
      <a:hlink>
        <a:srgbClr val="00CCCC"/>
      </a:hlink>
      <a:folHlink>
        <a:srgbClr val="FF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59c2bc-c7c7-496d-8a27-5c0458407091" xsi:nil="true"/>
    <lcf76f155ced4ddcb4097134ff3c332f xmlns="900823ed-2ae7-4a95-bad2-4d4c32492c3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564CDF30A6504584EF7EB39699F6DB" ma:contentTypeVersion="11" ma:contentTypeDescription="Create a new document." ma:contentTypeScope="" ma:versionID="6810d47c3b0fccd3c05c2934f9fdc173">
  <xsd:schema xmlns:xsd="http://www.w3.org/2001/XMLSchema" xmlns:xs="http://www.w3.org/2001/XMLSchema" xmlns:p="http://schemas.microsoft.com/office/2006/metadata/properties" xmlns:ns2="900823ed-2ae7-4a95-bad2-4d4c32492c3d" xmlns:ns3="0259c2bc-c7c7-496d-8a27-5c0458407091" targetNamespace="http://schemas.microsoft.com/office/2006/metadata/properties" ma:root="true" ma:fieldsID="ad4f72d967a9f16e2aef551b907e957b" ns2:_="" ns3:_="">
    <xsd:import namespace="900823ed-2ae7-4a95-bad2-4d4c32492c3d"/>
    <xsd:import namespace="0259c2bc-c7c7-496d-8a27-5c04584070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823ed-2ae7-4a95-bad2-4d4c32492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0bb3b61-ee10-44ad-a3af-f4538e3154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9c2bc-c7c7-496d-8a27-5c04584070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048413c-7dba-4c9d-9cbc-27526cbb8f23}" ma:internalName="TaxCatchAll" ma:showField="CatchAllData" ma:web="0259c2bc-c7c7-496d-8a27-5c04584070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0B2383-0728-465E-8119-A9207C2A0D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C8FC9C-13D0-48BC-96A1-A909917D2DCC}">
  <ds:schemaRefs>
    <ds:schemaRef ds:uri="http://schemas.microsoft.com/office/2006/documentManagement/types"/>
    <ds:schemaRef ds:uri="0259c2bc-c7c7-496d-8a27-5c0458407091"/>
    <ds:schemaRef ds:uri="http://schemas.microsoft.com/office/2006/metadata/properties"/>
    <ds:schemaRef ds:uri="http://purl.org/dc/dcmitype/"/>
    <ds:schemaRef ds:uri="900823ed-2ae7-4a95-bad2-4d4c32492c3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2DD0548-DBD8-4EBB-B400-24CD89DFF2EE}"/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472</Words>
  <Application>Microsoft Office PowerPoint</Application>
  <PresentationFormat>Apresentação na tela (16:9)</PresentationFormat>
  <Paragraphs>49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Roboto</vt:lpstr>
      <vt:lpstr>Roboto Medium</vt:lpstr>
      <vt:lpstr>Proxima Nova</vt:lpstr>
      <vt:lpstr>Roboto Light</vt:lpstr>
      <vt:lpstr>Proxima Nova Extrabold</vt:lpstr>
      <vt:lpstr>Weknow</vt:lpstr>
      <vt:lpstr>Apresentação do PowerPoint</vt:lpstr>
      <vt:lpstr>INTRODUÇÃO WEKNOW WEB/MOBILE</vt:lpstr>
      <vt:lpstr>ACESSANDO O WEKNOW</vt:lpstr>
      <vt:lpstr>Slide de título extra</vt:lpstr>
      <vt:lpstr>Insira seu nome</vt:lpstr>
      <vt:lpstr>Insira o título da seção</vt:lpstr>
      <vt:lpstr>Insira o título do slide</vt:lpstr>
      <vt:lpstr>Insira o título do slide</vt:lpstr>
      <vt:lpstr>Insira o título do slide</vt:lpstr>
      <vt:lpstr>Apresentação do PowerPoint</vt:lpstr>
      <vt:lpstr>Insira o título do slide</vt:lpstr>
      <vt:lpstr>Insira o título do slide</vt:lpstr>
      <vt:lpstr>Apresentação do PowerPoint</vt:lpstr>
      <vt:lpstr>Insira o título do slide</vt:lpstr>
      <vt:lpstr>Apresentação do PowerPoint</vt:lpstr>
      <vt:lpstr>Elementos extras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michele.fiedler</dc:creator>
  <cp:lastModifiedBy>Lucas Lehmkuhl</cp:lastModifiedBy>
  <cp:revision>4</cp:revision>
  <dcterms:modified xsi:type="dcterms:W3CDTF">2022-11-08T17:06:40Z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0x010100B9564CDF30A6504584EF7EB39699F6DB</vt:lpwstr>
  </property>
  <property fmtid="{D5CDD505-2E9C-101B-9397-08002B2CF9AE}" pid="3" name="MediaServiceImageTags">
    <vt:lpwstr/>
  </property>
</Properties>
</file>