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4" r:id="rId5"/>
    <p:sldId id="256" r:id="rId6"/>
    <p:sldId id="257" r:id="rId7"/>
    <p:sldId id="262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33" r:id="rId21"/>
    <p:sldId id="271" r:id="rId22"/>
    <p:sldId id="272" r:id="rId23"/>
    <p:sldId id="273" r:id="rId24"/>
    <p:sldId id="274" r:id="rId25"/>
    <p:sldId id="277" r:id="rId26"/>
    <p:sldId id="276" r:id="rId27"/>
    <p:sldId id="275" r:id="rId28"/>
    <p:sldId id="278" r:id="rId29"/>
    <p:sldId id="279" r:id="rId30"/>
    <p:sldId id="280" r:id="rId31"/>
    <p:sldId id="323" r:id="rId32"/>
    <p:sldId id="281" r:id="rId33"/>
    <p:sldId id="282" r:id="rId34"/>
    <p:sldId id="283" r:id="rId35"/>
    <p:sldId id="287" r:id="rId36"/>
    <p:sldId id="285" r:id="rId37"/>
    <p:sldId id="284" r:id="rId38"/>
    <p:sldId id="288" r:id="rId39"/>
    <p:sldId id="291" r:id="rId40"/>
    <p:sldId id="290" r:id="rId41"/>
    <p:sldId id="292" r:id="rId42"/>
    <p:sldId id="324" r:id="rId43"/>
    <p:sldId id="325" r:id="rId44"/>
    <p:sldId id="326" r:id="rId45"/>
    <p:sldId id="327" r:id="rId46"/>
    <p:sldId id="293" r:id="rId47"/>
    <p:sldId id="289" r:id="rId48"/>
    <p:sldId id="311" r:id="rId49"/>
    <p:sldId id="312" r:id="rId50"/>
    <p:sldId id="313" r:id="rId51"/>
    <p:sldId id="314" r:id="rId52"/>
    <p:sldId id="328" r:id="rId53"/>
    <p:sldId id="316" r:id="rId54"/>
    <p:sldId id="305" r:id="rId55"/>
    <p:sldId id="331" r:id="rId56"/>
    <p:sldId id="294" r:id="rId57"/>
    <p:sldId id="295" r:id="rId58"/>
    <p:sldId id="329" r:id="rId59"/>
    <p:sldId id="300" r:id="rId60"/>
    <p:sldId id="332" r:id="rId61"/>
    <p:sldId id="296" r:id="rId62"/>
    <p:sldId id="299" r:id="rId63"/>
    <p:sldId id="297" r:id="rId64"/>
    <p:sldId id="298" r:id="rId65"/>
    <p:sldId id="301" r:id="rId66"/>
    <p:sldId id="302" r:id="rId67"/>
    <p:sldId id="303" r:id="rId68"/>
    <p:sldId id="304" r:id="rId69"/>
    <p:sldId id="306" r:id="rId70"/>
    <p:sldId id="307" r:id="rId71"/>
    <p:sldId id="308" r:id="rId72"/>
    <p:sldId id="335" r:id="rId73"/>
    <p:sldId id="309" r:id="rId74"/>
    <p:sldId id="310" r:id="rId75"/>
    <p:sldId id="319" r:id="rId76"/>
    <p:sldId id="317" r:id="rId77"/>
    <p:sldId id="318" r:id="rId78"/>
    <p:sldId id="321" r:id="rId79"/>
    <p:sldId id="320" r:id="rId8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71244-F908-4ABD-88FF-412024017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51D85D-CBDF-4FD5-84AD-DD51BB2F2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77DE80-93CE-4E7A-9FAF-90CCB46E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DAF176-4FE9-4F62-8AC2-B5F58FCA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43DEB6-F81E-4E3C-B89B-C85D23F4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84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4A42C-457E-4ACC-94C1-8398C16F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A294AB-939B-4532-B670-315ABD76A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7D1D39-473B-47AE-887D-42617FBCA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52D17A-2206-4503-B332-DB60DDF7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F92B4C-18C0-48F8-81BA-E315FC97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1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BCCB42-577C-441A-B4AF-FC45260EB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47CD35-7292-4F2A-A6FE-E30E99286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78A0F-B1BB-4BCA-9C26-88D24C72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28E4BC-9912-4EE5-8A2F-2958E2A2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9FDE78-1256-4AEF-983C-30687B67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34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54157-6F32-4412-8644-AFF224B1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660FE6-B855-4160-94B0-F1EA5F6A5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735090-2620-430A-A288-6A975C16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424443-F6DA-496A-9C5E-B1E2D04A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53A190-06D4-4FB3-BC18-6501276A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67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221E2-E69F-4FE1-A038-C30688C37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259D3C-C149-44F3-BCFD-993EA71F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B98224-B9B4-4C35-8632-DB457BDA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40786C-6E18-4DE2-B1C4-B1C389D5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5022AD-1CA3-4F95-910F-866A39AF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12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0367F-7BEA-4000-A7AE-26B1284B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2FC6D0-8E72-439D-A266-AC5E245E2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61A057-12B7-428D-8B08-93D14CBCB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8B0AF1-927D-41D5-B531-2A1ED387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40C54D-773E-4515-8E10-7CFE9D50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9027D9-5630-471E-AD77-CB1C75FD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77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FB861-63D4-4267-AA71-1317AD83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87CBAF-D51D-4ECE-8316-9B946CC05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9841D1-7F4D-46F2-B7E3-7A4EA39D3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13439BA-1826-495F-A3F5-7E758A942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979E04-C8BC-43BD-85EC-C2FBB0003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F111B1-BAD1-4339-9574-85B15ABD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658E03-4817-429D-AD1F-5FD9B08C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7C7C5A-C3E3-4388-87E8-610FB275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64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787F9-4411-4B95-B3AA-94B0C4ED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91E4FB-70AB-4E92-A9E0-39FA0567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5E05C3-B4B6-46BD-8677-1F81141E2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13A2FF-0BEE-4DBB-937E-96CC322C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41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47CE7A-AB86-47AB-BBCC-D200B327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1EF010-E4DD-4CB9-B9B7-606EBEE2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5282E4-2984-4454-A81C-9EFAA73B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43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892E1-D709-40BE-B251-676C9935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F8E1D8-BD0A-43AC-9C35-0C7041CC7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1C4B62-C985-4623-AAE7-9679147E0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293109-E088-4ABF-A315-644D99F7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C921EE-9714-4E9B-945D-59CE4647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29FED6-DA27-40C4-BFED-29808FD3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40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E2CCA-972D-461D-B02A-6C184724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7BFC89-E33C-4136-8906-0ABC0194D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204E3F-06F9-47F0-A0DE-162C3B51D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45070A-F687-4FF3-B150-8FEFF6C4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DE1CB8-FB2E-492A-B55C-94CACABF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1F53CE-5E44-4563-868A-DEAD43F7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081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9182CF-9CA1-4017-804F-27FC728E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79AFE2-D0ED-46E2-9A22-6597E696A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16089-453A-4F2D-BBCC-F97329955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0356-CF22-44CB-BFDB-4D240FE94870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6ACC9A-983D-4F53-8104-51BBA70B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23789-BC40-4116-AF82-A61EAB90D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67A2-4832-46DD-8D51-67706F3F29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2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61.xml"/><Relationship Id="rId12" Type="http://schemas.openxmlformats.org/officeDocument/2006/relationships/slide" Target="slid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9.xml"/><Relationship Id="rId11" Type="http://schemas.openxmlformats.org/officeDocument/2006/relationships/slide" Target="slide37.xml"/><Relationship Id="rId5" Type="http://schemas.openxmlformats.org/officeDocument/2006/relationships/slide" Target="slide72.xml"/><Relationship Id="rId10" Type="http://schemas.openxmlformats.org/officeDocument/2006/relationships/slide" Target="slide43.xml"/><Relationship Id="rId4" Type="http://schemas.openxmlformats.org/officeDocument/2006/relationships/slide" Target="slide10.xml"/><Relationship Id="rId9" Type="http://schemas.openxmlformats.org/officeDocument/2006/relationships/slide" Target="slide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.xml"/><Relationship Id="rId7" Type="http://schemas.openxmlformats.org/officeDocument/2006/relationships/slide" Target="slide2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36.xml"/><Relationship Id="rId3" Type="http://schemas.openxmlformats.org/officeDocument/2006/relationships/slide" Target="slide1.xml"/><Relationship Id="rId7" Type="http://schemas.openxmlformats.org/officeDocument/2006/relationships/slide" Target="slide29.xml"/><Relationship Id="rId12" Type="http://schemas.openxmlformats.org/officeDocument/2006/relationships/slide" Target="slide3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slide" Target="slide33.xml"/><Relationship Id="rId5" Type="http://schemas.openxmlformats.org/officeDocument/2006/relationships/slide" Target="slide27.xml"/><Relationship Id="rId10" Type="http://schemas.openxmlformats.org/officeDocument/2006/relationships/slide" Target="slide32.xml"/><Relationship Id="rId4" Type="http://schemas.openxmlformats.org/officeDocument/2006/relationships/slide" Target="slide26.xml"/><Relationship Id="rId9" Type="http://schemas.openxmlformats.org/officeDocument/2006/relationships/slide" Target="slide31.xml"/><Relationship Id="rId14" Type="http://schemas.openxmlformats.org/officeDocument/2006/relationships/slide" Target="slide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1.xml"/><Relationship Id="rId7" Type="http://schemas.openxmlformats.org/officeDocument/2006/relationships/slide" Target="slide4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1.xml"/><Relationship Id="rId7" Type="http://schemas.openxmlformats.org/officeDocument/2006/relationships/slide" Target="slide47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10" Type="http://schemas.openxmlformats.org/officeDocument/2006/relationships/slide" Target="slide50.xml"/><Relationship Id="rId4" Type="http://schemas.openxmlformats.org/officeDocument/2006/relationships/slide" Target="slide44.xml"/><Relationship Id="rId9" Type="http://schemas.openxmlformats.org/officeDocument/2006/relationships/slide" Target="slide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1.xml"/><Relationship Id="rId7" Type="http://schemas.openxmlformats.org/officeDocument/2006/relationships/slide" Target="slide57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5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1.xml"/><Relationship Id="rId4" Type="http://schemas.openxmlformats.org/officeDocument/2006/relationships/slide" Target="slide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7.xml"/><Relationship Id="rId4" Type="http://schemas.openxmlformats.org/officeDocument/2006/relationships/slide" Target="slide5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7.xml"/><Relationship Id="rId4" Type="http://schemas.openxmlformats.org/officeDocument/2006/relationships/slide" Target="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openxmlformats.org/officeDocument/2006/relationships/slide" Target="slide63.xml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slide" Target="slide1.xml"/><Relationship Id="rId7" Type="http://schemas.openxmlformats.org/officeDocument/2006/relationships/slide" Target="slide66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slide" Target="slide64.xml"/><Relationship Id="rId4" Type="http://schemas.openxmlformats.org/officeDocument/2006/relationships/slide" Target="slide6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3.xml"/><Relationship Id="rId4" Type="http://schemas.openxmlformats.org/officeDocument/2006/relationships/slide" Target="slide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6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6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6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7" Type="http://schemas.openxmlformats.org/officeDocument/2006/relationships/slide" Target="slide1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5.xml"/><Relationship Id="rId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72.xml"/><Relationship Id="rId4" Type="http://schemas.openxmlformats.org/officeDocument/2006/relationships/slide" Target="slide6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6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72.xml"/><Relationship Id="rId4" Type="http://schemas.openxmlformats.org/officeDocument/2006/relationships/slide" Target="slid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72.xml"/><Relationship Id="rId4" Type="http://schemas.openxmlformats.org/officeDocument/2006/relationships/slide" Target="slide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FFEDB0D3-9A09-4FAE-8929-DC127EACB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723809"/>
          </a:xfrm>
          <a:prstGeom prst="rect">
            <a:avLst/>
          </a:prstGeo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2BBE57DE-CA74-4129-B6F5-1581464687A0}"/>
              </a:ext>
            </a:extLst>
          </p:cNvPr>
          <p:cNvSpPr/>
          <p:nvPr/>
        </p:nvSpPr>
        <p:spPr>
          <a:xfrm>
            <a:off x="0" y="404949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C8BE4EF8-A9FE-4AD3-B80D-A6B5FADEA561}"/>
              </a:ext>
            </a:extLst>
          </p:cNvPr>
          <p:cNvSpPr/>
          <p:nvPr/>
        </p:nvSpPr>
        <p:spPr>
          <a:xfrm>
            <a:off x="0" y="809898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5" action="ppaction://hlinksldjump"/>
            <a:extLst>
              <a:ext uri="{FF2B5EF4-FFF2-40B4-BE49-F238E27FC236}">
                <a16:creationId xmlns:a16="http://schemas.microsoft.com/office/drawing/2014/main" id="{A9FE747B-2E09-48BF-A484-526F3FD5F25F}"/>
              </a:ext>
            </a:extLst>
          </p:cNvPr>
          <p:cNvSpPr/>
          <p:nvPr/>
        </p:nvSpPr>
        <p:spPr>
          <a:xfrm>
            <a:off x="0" y="4502333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6" action="ppaction://hlinksldjump"/>
            <a:extLst>
              <a:ext uri="{FF2B5EF4-FFF2-40B4-BE49-F238E27FC236}">
                <a16:creationId xmlns:a16="http://schemas.microsoft.com/office/drawing/2014/main" id="{B6E75E7E-D911-4C16-B9AC-588458AABE1E}"/>
              </a:ext>
            </a:extLst>
          </p:cNvPr>
          <p:cNvSpPr/>
          <p:nvPr/>
        </p:nvSpPr>
        <p:spPr>
          <a:xfrm>
            <a:off x="0" y="4097384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7" action="ppaction://hlinksldjump"/>
            <a:extLst>
              <a:ext uri="{FF2B5EF4-FFF2-40B4-BE49-F238E27FC236}">
                <a16:creationId xmlns:a16="http://schemas.microsoft.com/office/drawing/2014/main" id="{BCD79001-1695-430E-8323-718A7D1653D2}"/>
              </a:ext>
            </a:extLst>
          </p:cNvPr>
          <p:cNvSpPr/>
          <p:nvPr/>
        </p:nvSpPr>
        <p:spPr>
          <a:xfrm>
            <a:off x="1524" y="366195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8" action="ppaction://hlinksldjump"/>
            <a:extLst>
              <a:ext uri="{FF2B5EF4-FFF2-40B4-BE49-F238E27FC236}">
                <a16:creationId xmlns:a16="http://schemas.microsoft.com/office/drawing/2014/main" id="{17476DDB-E64D-4D1A-82DA-7E10CE4AB750}"/>
              </a:ext>
            </a:extLst>
          </p:cNvPr>
          <p:cNvSpPr/>
          <p:nvPr/>
        </p:nvSpPr>
        <p:spPr>
          <a:xfrm>
            <a:off x="1524" y="3270072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rId9" action="ppaction://hlinksldjump"/>
            <a:extLst>
              <a:ext uri="{FF2B5EF4-FFF2-40B4-BE49-F238E27FC236}">
                <a16:creationId xmlns:a16="http://schemas.microsoft.com/office/drawing/2014/main" id="{E44D0E8D-1B53-4D5A-8056-3CC21B60C0B5}"/>
              </a:ext>
            </a:extLst>
          </p:cNvPr>
          <p:cNvSpPr/>
          <p:nvPr/>
        </p:nvSpPr>
        <p:spPr>
          <a:xfrm>
            <a:off x="0" y="2856416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hlinkClick r:id="rId10" action="ppaction://hlinksldjump"/>
            <a:extLst>
              <a:ext uri="{FF2B5EF4-FFF2-40B4-BE49-F238E27FC236}">
                <a16:creationId xmlns:a16="http://schemas.microsoft.com/office/drawing/2014/main" id="{05DC952A-7580-4B07-9AB9-FA370D3D8329}"/>
              </a:ext>
            </a:extLst>
          </p:cNvPr>
          <p:cNvSpPr/>
          <p:nvPr/>
        </p:nvSpPr>
        <p:spPr>
          <a:xfrm>
            <a:off x="0" y="2449290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hlinkClick r:id="rId11" action="ppaction://hlinksldjump"/>
            <a:extLst>
              <a:ext uri="{FF2B5EF4-FFF2-40B4-BE49-F238E27FC236}">
                <a16:creationId xmlns:a16="http://schemas.microsoft.com/office/drawing/2014/main" id="{7741E339-574F-4AED-8189-A02B04F01538}"/>
              </a:ext>
            </a:extLst>
          </p:cNvPr>
          <p:cNvSpPr/>
          <p:nvPr/>
        </p:nvSpPr>
        <p:spPr>
          <a:xfrm>
            <a:off x="1524" y="2031285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hlinkClick r:id="rId12" action="ppaction://hlinksldjump"/>
            <a:extLst>
              <a:ext uri="{FF2B5EF4-FFF2-40B4-BE49-F238E27FC236}">
                <a16:creationId xmlns:a16="http://schemas.microsoft.com/office/drawing/2014/main" id="{12A19FF1-33E6-4DD9-8E5C-268B07E39875}"/>
              </a:ext>
            </a:extLst>
          </p:cNvPr>
          <p:cNvSpPr/>
          <p:nvPr/>
        </p:nvSpPr>
        <p:spPr>
          <a:xfrm>
            <a:off x="1524" y="166007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hlinkClick r:id="rId12" action="ppaction://hlinksldjump"/>
            <a:extLst>
              <a:ext uri="{FF2B5EF4-FFF2-40B4-BE49-F238E27FC236}">
                <a16:creationId xmlns:a16="http://schemas.microsoft.com/office/drawing/2014/main" id="{26763B8C-4796-43BE-B9EC-27B7A4F44839}"/>
              </a:ext>
            </a:extLst>
          </p:cNvPr>
          <p:cNvSpPr/>
          <p:nvPr/>
        </p:nvSpPr>
        <p:spPr>
          <a:xfrm>
            <a:off x="1524" y="1196344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hlinkClick r:id="rId13" action="ppaction://hlinksldjump"/>
            <a:extLst>
              <a:ext uri="{FF2B5EF4-FFF2-40B4-BE49-F238E27FC236}">
                <a16:creationId xmlns:a16="http://schemas.microsoft.com/office/drawing/2014/main" id="{8A5E2A6A-367A-4179-A85C-19A95F7A310A}"/>
              </a:ext>
            </a:extLst>
          </p:cNvPr>
          <p:cNvSpPr/>
          <p:nvPr/>
        </p:nvSpPr>
        <p:spPr>
          <a:xfrm>
            <a:off x="-1524" y="119525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0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3C69C-06EC-444C-87A3-08576DA9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68494CD-B2D5-4604-92FA-CD09876D7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F5451C1D-41FC-42CF-A335-F5896093417C}"/>
              </a:ext>
            </a:extLst>
          </p:cNvPr>
          <p:cNvSpPr/>
          <p:nvPr/>
        </p:nvSpPr>
        <p:spPr>
          <a:xfrm>
            <a:off x="0" y="41737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1854FEEB-E7A0-432C-87F3-63E53FAC1A15}"/>
              </a:ext>
            </a:extLst>
          </p:cNvPr>
          <p:cNvSpPr/>
          <p:nvPr/>
        </p:nvSpPr>
        <p:spPr>
          <a:xfrm>
            <a:off x="1524" y="822325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5" action="ppaction://hlinksldjump"/>
            <a:extLst>
              <a:ext uri="{FF2B5EF4-FFF2-40B4-BE49-F238E27FC236}">
                <a16:creationId xmlns:a16="http://schemas.microsoft.com/office/drawing/2014/main" id="{75191C0F-EB61-4284-A902-4B251A875D77}"/>
              </a:ext>
            </a:extLst>
          </p:cNvPr>
          <p:cNvSpPr/>
          <p:nvPr/>
        </p:nvSpPr>
        <p:spPr>
          <a:xfrm>
            <a:off x="1524" y="1226004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6" action="ppaction://hlinksldjump"/>
            <a:extLst>
              <a:ext uri="{FF2B5EF4-FFF2-40B4-BE49-F238E27FC236}">
                <a16:creationId xmlns:a16="http://schemas.microsoft.com/office/drawing/2014/main" id="{80E5522B-2312-4737-AD5D-93DCB17316CF}"/>
              </a:ext>
            </a:extLst>
          </p:cNvPr>
          <p:cNvSpPr/>
          <p:nvPr/>
        </p:nvSpPr>
        <p:spPr>
          <a:xfrm>
            <a:off x="1524" y="1629683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7" action="ppaction://hlinksldjump"/>
            <a:extLst>
              <a:ext uri="{FF2B5EF4-FFF2-40B4-BE49-F238E27FC236}">
                <a16:creationId xmlns:a16="http://schemas.microsoft.com/office/drawing/2014/main" id="{518429E0-CFCB-4C3F-B6E3-3BE3DAFBD118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7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307B7-556E-467C-A28F-51BF8824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C3C007E-0F75-47BA-973C-7169A4D32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1267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0CF1618C-B2F8-4430-A9F0-5E3170502657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3B4A304E-B489-4610-AF0A-A61077F50D2B}"/>
              </a:ext>
            </a:extLst>
          </p:cNvPr>
          <p:cNvSpPr/>
          <p:nvPr/>
        </p:nvSpPr>
        <p:spPr>
          <a:xfrm>
            <a:off x="1608146" y="19277"/>
            <a:ext cx="184044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15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2E1CD-E482-4EEA-BE40-F62D1B58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79A00734-3055-4A6C-B1A3-1261459AE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1267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9B7C6615-36CC-4A6A-A01D-9843515FBBC7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173B692A-BECA-4B67-8E0D-67D14D593C7E}"/>
              </a:ext>
            </a:extLst>
          </p:cNvPr>
          <p:cNvSpPr/>
          <p:nvPr/>
        </p:nvSpPr>
        <p:spPr>
          <a:xfrm>
            <a:off x="1608146" y="19277"/>
            <a:ext cx="184044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79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A8C5B-448A-452D-9EA1-C2507566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, mapa&#10;&#10;Descrição gerada automaticamente">
            <a:extLst>
              <a:ext uri="{FF2B5EF4-FFF2-40B4-BE49-F238E27FC236}">
                <a16:creationId xmlns:a16="http://schemas.microsoft.com/office/drawing/2014/main" id="{DD3BBECE-4DB0-4DFE-995C-AD8B1CB46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EBA9CF47-A7D0-493A-94AF-948265B2C8D5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14A13DA2-97B2-4807-B389-406E8F10AB64}"/>
              </a:ext>
            </a:extLst>
          </p:cNvPr>
          <p:cNvSpPr/>
          <p:nvPr/>
        </p:nvSpPr>
        <p:spPr>
          <a:xfrm>
            <a:off x="1608146" y="19277"/>
            <a:ext cx="184044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B85D028-4C5D-1978-52FD-0291F2CB5313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C08FB3A-F3F8-53B3-ABCC-A101957C0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40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1868E-AB2C-45A0-AECF-5B731245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A98001A7-D51F-4218-B6D6-2CCB79BBC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1267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DAC69AC7-A0D6-4088-8B74-AA9BFD53FF12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2E474466-4915-420D-89CE-B5946BFDC639}"/>
              </a:ext>
            </a:extLst>
          </p:cNvPr>
          <p:cNvSpPr/>
          <p:nvPr/>
        </p:nvSpPr>
        <p:spPr>
          <a:xfrm>
            <a:off x="1608146" y="19277"/>
            <a:ext cx="184044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A71A8C2-A3D1-7745-0D02-2683E54B231D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214DD48-DCAD-2871-0085-BF3C752D5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3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ço Reservado para Conteúdo 21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8DB3DCC1-B618-4F46-8490-1BA2142C7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79681" cy="6727371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00F25B62-5459-4673-AC74-637BD74866E8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4" action="ppaction://hlinksldjump"/>
            <a:extLst>
              <a:ext uri="{FF2B5EF4-FFF2-40B4-BE49-F238E27FC236}">
                <a16:creationId xmlns:a16="http://schemas.microsoft.com/office/drawing/2014/main" id="{84D4B64A-3FEA-43A0-8C0B-202256F7CEB1}"/>
              </a:ext>
            </a:extLst>
          </p:cNvPr>
          <p:cNvSpPr/>
          <p:nvPr/>
        </p:nvSpPr>
        <p:spPr>
          <a:xfrm>
            <a:off x="0" y="417376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5" action="ppaction://hlinksldjump"/>
            <a:extLst>
              <a:ext uri="{FF2B5EF4-FFF2-40B4-BE49-F238E27FC236}">
                <a16:creationId xmlns:a16="http://schemas.microsoft.com/office/drawing/2014/main" id="{4871FC24-AD49-4427-ACA1-C14A7DA5C03A}"/>
              </a:ext>
            </a:extLst>
          </p:cNvPr>
          <p:cNvSpPr/>
          <p:nvPr/>
        </p:nvSpPr>
        <p:spPr>
          <a:xfrm>
            <a:off x="1524" y="834752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6" action="ppaction://hlinksldjump"/>
            <a:extLst>
              <a:ext uri="{FF2B5EF4-FFF2-40B4-BE49-F238E27FC236}">
                <a16:creationId xmlns:a16="http://schemas.microsoft.com/office/drawing/2014/main" id="{70E9962D-FB64-4999-85F1-D7E584839C6C}"/>
              </a:ext>
            </a:extLst>
          </p:cNvPr>
          <p:cNvSpPr/>
          <p:nvPr/>
        </p:nvSpPr>
        <p:spPr>
          <a:xfrm>
            <a:off x="1524" y="1232851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7" action="ppaction://hlinksldjump"/>
            <a:extLst>
              <a:ext uri="{FF2B5EF4-FFF2-40B4-BE49-F238E27FC236}">
                <a16:creationId xmlns:a16="http://schemas.microsoft.com/office/drawing/2014/main" id="{45CAE787-5E15-4BC3-85BC-DE45D4D378CE}"/>
              </a:ext>
            </a:extLst>
          </p:cNvPr>
          <p:cNvSpPr/>
          <p:nvPr/>
        </p:nvSpPr>
        <p:spPr>
          <a:xfrm>
            <a:off x="-1524" y="1643379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hlinkClick r:id="rId8" action="ppaction://hlinksldjump"/>
            <a:extLst>
              <a:ext uri="{FF2B5EF4-FFF2-40B4-BE49-F238E27FC236}">
                <a16:creationId xmlns:a16="http://schemas.microsoft.com/office/drawing/2014/main" id="{2A9ECC1D-0CD1-4CD7-BA08-0C1642D3D1A6}"/>
              </a:ext>
            </a:extLst>
          </p:cNvPr>
          <p:cNvSpPr/>
          <p:nvPr/>
        </p:nvSpPr>
        <p:spPr>
          <a:xfrm>
            <a:off x="-16111" y="2067599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334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DE563-CB3C-4991-9628-8A35311C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91DBBBA6-A2FA-4092-93BE-0A7F2246B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78C82FDA-75AF-4016-96BB-940E43768ADA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D87D64FA-48B3-4225-A040-39B33605213E}"/>
              </a:ext>
            </a:extLst>
          </p:cNvPr>
          <p:cNvSpPr/>
          <p:nvPr/>
        </p:nvSpPr>
        <p:spPr>
          <a:xfrm>
            <a:off x="1608146" y="19277"/>
            <a:ext cx="2036391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68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2EEF88B7-5E36-4CB0-BB3A-A590A8FB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019" cy="6729413"/>
          </a:xfrm>
          <a:prstGeom prst="rect">
            <a:avLst/>
          </a:prstGeom>
        </p:spPr>
      </p:pic>
      <p:sp>
        <p:nvSpPr>
          <p:cNvPr id="3" name="Retângulo 2">
            <a:hlinkClick r:id="rId3" action="ppaction://hlinksldjump"/>
            <a:extLst>
              <a:ext uri="{FF2B5EF4-FFF2-40B4-BE49-F238E27FC236}">
                <a16:creationId xmlns:a16="http://schemas.microsoft.com/office/drawing/2014/main" id="{D8B5B0F3-6607-4B6C-A6FC-282337E209D6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A084D9D3-47F3-4318-9106-AAA7C01FA13E}"/>
              </a:ext>
            </a:extLst>
          </p:cNvPr>
          <p:cNvSpPr/>
          <p:nvPr/>
        </p:nvSpPr>
        <p:spPr>
          <a:xfrm>
            <a:off x="1608146" y="19277"/>
            <a:ext cx="2036391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4B93F57-839C-5807-BB56-80EA8886B9C8}"/>
              </a:ext>
            </a:extLst>
          </p:cNvPr>
          <p:cNvSpPr/>
          <p:nvPr/>
        </p:nvSpPr>
        <p:spPr>
          <a:xfrm>
            <a:off x="10072201" y="549337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20DE472-2219-0370-BE51-05A8EE789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93" y="549337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3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2E4DB-982F-4D66-819B-F5F93AF2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10B3BB7F-B862-4A11-8AD5-E290D2CAD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C3A233D8-A8F5-47D7-964A-569488724EA7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919D44E2-09F5-456E-A73E-1DA0E5C4B012}"/>
              </a:ext>
            </a:extLst>
          </p:cNvPr>
          <p:cNvSpPr/>
          <p:nvPr/>
        </p:nvSpPr>
        <p:spPr>
          <a:xfrm>
            <a:off x="1608146" y="19277"/>
            <a:ext cx="2036391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E0FD066-A918-83CF-6CC7-C63482A56AF8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4A37C98-FDD8-11DE-6BB2-1D439B9BA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57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F240F-4157-4899-BF3A-E6850EC4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B9B27331-3CBF-4D33-B84F-243807880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A885A0C3-335F-4192-97D2-EF7AB957892A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50F58765-176E-4F71-9CB5-B884C53E9353}"/>
              </a:ext>
            </a:extLst>
          </p:cNvPr>
          <p:cNvSpPr/>
          <p:nvPr/>
        </p:nvSpPr>
        <p:spPr>
          <a:xfrm>
            <a:off x="1608146" y="19277"/>
            <a:ext cx="2036391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3588534-CFDC-D219-F722-BEFB87CB37E8}"/>
              </a:ext>
            </a:extLst>
          </p:cNvPr>
          <p:cNvSpPr/>
          <p:nvPr/>
        </p:nvSpPr>
        <p:spPr>
          <a:xfrm>
            <a:off x="77597" y="662351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4A044D8-9DB7-C779-C5AC-86CBB65D4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662351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2C214-15C5-4E1C-9719-8F6308287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2B05F9-AB85-42A6-9FD7-64FBE2386D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Imagem 7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DDA01929-DA30-45D3-B875-350F115FB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2786"/>
          </a:xfrm>
          <a:prstGeom prst="rect">
            <a:avLst/>
          </a:prstGeom>
        </p:spPr>
      </p:pic>
      <p:sp>
        <p:nvSpPr>
          <p:cNvPr id="5" name="Retângulo 4">
            <a:hlinkClick r:id="rId3" action="ppaction://hlinksldjump"/>
            <a:extLst>
              <a:ext uri="{FF2B5EF4-FFF2-40B4-BE49-F238E27FC236}">
                <a16:creationId xmlns:a16="http://schemas.microsoft.com/office/drawing/2014/main" id="{9BB83696-301B-4C27-897F-9C86C343E947}"/>
              </a:ext>
            </a:extLst>
          </p:cNvPr>
          <p:cNvSpPr/>
          <p:nvPr/>
        </p:nvSpPr>
        <p:spPr>
          <a:xfrm>
            <a:off x="0" y="404949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4" action="ppaction://hlinksldjump"/>
            <a:extLst>
              <a:ext uri="{FF2B5EF4-FFF2-40B4-BE49-F238E27FC236}">
                <a16:creationId xmlns:a16="http://schemas.microsoft.com/office/drawing/2014/main" id="{B7659902-249B-4714-8310-5F0582B7B57B}"/>
              </a:ext>
            </a:extLst>
          </p:cNvPr>
          <p:cNvSpPr/>
          <p:nvPr/>
        </p:nvSpPr>
        <p:spPr>
          <a:xfrm>
            <a:off x="1524" y="822961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5" action="ppaction://hlinksldjump"/>
            <a:extLst>
              <a:ext uri="{FF2B5EF4-FFF2-40B4-BE49-F238E27FC236}">
                <a16:creationId xmlns:a16="http://schemas.microsoft.com/office/drawing/2014/main" id="{DA3A5EF7-4672-4CC7-8FA6-BC53868B988E}"/>
              </a:ext>
            </a:extLst>
          </p:cNvPr>
          <p:cNvSpPr/>
          <p:nvPr/>
        </p:nvSpPr>
        <p:spPr>
          <a:xfrm>
            <a:off x="1524" y="1221378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6" action="ppaction://hlinksldjump"/>
            <a:extLst>
              <a:ext uri="{FF2B5EF4-FFF2-40B4-BE49-F238E27FC236}">
                <a16:creationId xmlns:a16="http://schemas.microsoft.com/office/drawing/2014/main" id="{7DAFD93D-8EB0-48BD-B733-7E31F04194BE}"/>
              </a:ext>
            </a:extLst>
          </p:cNvPr>
          <p:cNvSpPr/>
          <p:nvPr/>
        </p:nvSpPr>
        <p:spPr>
          <a:xfrm>
            <a:off x="1524" y="1634469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7" action="ppaction://hlinksldjump"/>
            <a:extLst>
              <a:ext uri="{FF2B5EF4-FFF2-40B4-BE49-F238E27FC236}">
                <a16:creationId xmlns:a16="http://schemas.microsoft.com/office/drawing/2014/main" id="{076B1EEA-3662-464D-9CB4-6165B54A04F5}"/>
              </a:ext>
            </a:extLst>
          </p:cNvPr>
          <p:cNvSpPr/>
          <p:nvPr/>
        </p:nvSpPr>
        <p:spPr>
          <a:xfrm>
            <a:off x="1524" y="2024744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8" action="ppaction://hlinksldjump"/>
            <a:extLst>
              <a:ext uri="{FF2B5EF4-FFF2-40B4-BE49-F238E27FC236}">
                <a16:creationId xmlns:a16="http://schemas.microsoft.com/office/drawing/2014/main" id="{C74B3FA8-8CE1-4442-BDA6-89B12DE363E3}"/>
              </a:ext>
            </a:extLst>
          </p:cNvPr>
          <p:cNvSpPr/>
          <p:nvPr/>
        </p:nvSpPr>
        <p:spPr>
          <a:xfrm>
            <a:off x="0" y="2434569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rId9" action="ppaction://hlinksldjump"/>
            <a:extLst>
              <a:ext uri="{FF2B5EF4-FFF2-40B4-BE49-F238E27FC236}">
                <a16:creationId xmlns:a16="http://schemas.microsoft.com/office/drawing/2014/main" id="{F228D459-7FCF-4CA8-A344-D4412A9833F4}"/>
              </a:ext>
            </a:extLst>
          </p:cNvPr>
          <p:cNvSpPr/>
          <p:nvPr/>
        </p:nvSpPr>
        <p:spPr>
          <a:xfrm>
            <a:off x="1524" y="2859114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hlinkClick r:id="rId10" action="ppaction://hlinksldjump"/>
            <a:extLst>
              <a:ext uri="{FF2B5EF4-FFF2-40B4-BE49-F238E27FC236}">
                <a16:creationId xmlns:a16="http://schemas.microsoft.com/office/drawing/2014/main" id="{2732C94F-9268-406E-8375-0A951F3BFA5E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91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Conteúdo 1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626D30CD-5000-48D0-8F0A-C6CB4319C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34175"/>
          </a:xfrm>
        </p:spPr>
      </p:pic>
      <p:sp>
        <p:nvSpPr>
          <p:cNvPr id="6" name="Retângulo 5">
            <a:hlinkClick r:id="rId3" action="ppaction://hlinksldjump"/>
            <a:extLst>
              <a:ext uri="{FF2B5EF4-FFF2-40B4-BE49-F238E27FC236}">
                <a16:creationId xmlns:a16="http://schemas.microsoft.com/office/drawing/2014/main" id="{C7324EB0-9F62-450E-876F-A4EAB56D8F61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4" action="ppaction://hlinksldjump"/>
            <a:extLst>
              <a:ext uri="{FF2B5EF4-FFF2-40B4-BE49-F238E27FC236}">
                <a16:creationId xmlns:a16="http://schemas.microsoft.com/office/drawing/2014/main" id="{C799F058-D77C-46C1-B7AC-A05A557285DC}"/>
              </a:ext>
            </a:extLst>
          </p:cNvPr>
          <p:cNvSpPr/>
          <p:nvPr/>
        </p:nvSpPr>
        <p:spPr>
          <a:xfrm>
            <a:off x="1608146" y="19277"/>
            <a:ext cx="2036391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5" action="ppaction://hlinksldjump"/>
            <a:extLst>
              <a:ext uri="{FF2B5EF4-FFF2-40B4-BE49-F238E27FC236}">
                <a16:creationId xmlns:a16="http://schemas.microsoft.com/office/drawing/2014/main" id="{3AE883D4-02C1-4A16-9145-2DCA6BA17F5F}"/>
              </a:ext>
            </a:extLst>
          </p:cNvPr>
          <p:cNvSpPr/>
          <p:nvPr/>
        </p:nvSpPr>
        <p:spPr>
          <a:xfrm>
            <a:off x="0" y="417376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hlinkClick r:id="rId6" action="ppaction://hlinksldjump"/>
            <a:extLst>
              <a:ext uri="{FF2B5EF4-FFF2-40B4-BE49-F238E27FC236}">
                <a16:creationId xmlns:a16="http://schemas.microsoft.com/office/drawing/2014/main" id="{D0CA3115-FDB6-4B76-9E99-D8963B5C60F0}"/>
              </a:ext>
            </a:extLst>
          </p:cNvPr>
          <p:cNvSpPr/>
          <p:nvPr/>
        </p:nvSpPr>
        <p:spPr>
          <a:xfrm>
            <a:off x="1524" y="847812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hlinkClick r:id="rId7" action="ppaction://hlinksldjump"/>
            <a:extLst>
              <a:ext uri="{FF2B5EF4-FFF2-40B4-BE49-F238E27FC236}">
                <a16:creationId xmlns:a16="http://schemas.microsoft.com/office/drawing/2014/main" id="{15F9A899-7970-4DE0-8B1B-F3D2FFF8B70C}"/>
              </a:ext>
            </a:extLst>
          </p:cNvPr>
          <p:cNvSpPr/>
          <p:nvPr/>
        </p:nvSpPr>
        <p:spPr>
          <a:xfrm>
            <a:off x="0" y="1237466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hlinkClick r:id="rId8" action="ppaction://hlinksldjump"/>
            <a:extLst>
              <a:ext uri="{FF2B5EF4-FFF2-40B4-BE49-F238E27FC236}">
                <a16:creationId xmlns:a16="http://schemas.microsoft.com/office/drawing/2014/main" id="{828F0B01-C93D-4311-85E3-602404FC5441}"/>
              </a:ext>
            </a:extLst>
          </p:cNvPr>
          <p:cNvSpPr/>
          <p:nvPr/>
        </p:nvSpPr>
        <p:spPr>
          <a:xfrm>
            <a:off x="1524" y="1626965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757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00AD6-AD48-4D08-8E2F-79F75C3B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Conteúdo 1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5D2F4471-9B6C-474F-A070-79807D870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374287CA-89B7-4B62-A6A7-06E006E99269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2D3A1600-D2FE-4258-95F4-9F6D80E3B03D}"/>
              </a:ext>
            </a:extLst>
          </p:cNvPr>
          <p:cNvSpPr/>
          <p:nvPr/>
        </p:nvSpPr>
        <p:spPr>
          <a:xfrm>
            <a:off x="1608146" y="19277"/>
            <a:ext cx="2036391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5" action="ppaction://hlinksldjump"/>
            <a:extLst>
              <a:ext uri="{FF2B5EF4-FFF2-40B4-BE49-F238E27FC236}">
                <a16:creationId xmlns:a16="http://schemas.microsoft.com/office/drawing/2014/main" id="{74977D2D-157E-4969-9BCF-9B1B1AA22EBE}"/>
              </a:ext>
            </a:extLst>
          </p:cNvPr>
          <p:cNvSpPr/>
          <p:nvPr/>
        </p:nvSpPr>
        <p:spPr>
          <a:xfrm>
            <a:off x="3789643" y="19277"/>
            <a:ext cx="274178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61C57C5-E780-4209-D432-505FDACD0DF5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B04F037-E069-1E86-B8B8-B429D22C7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63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00AD6-AD48-4D08-8E2F-79F75C3B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4451A2A3-ECAD-4375-A18B-31C717341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751031BE-86CC-42F5-9171-D162A6D4E734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4ED067FC-D930-4F4E-9098-E2F2F678A081}"/>
              </a:ext>
            </a:extLst>
          </p:cNvPr>
          <p:cNvSpPr/>
          <p:nvPr/>
        </p:nvSpPr>
        <p:spPr>
          <a:xfrm>
            <a:off x="1608146" y="19277"/>
            <a:ext cx="2036391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5" action="ppaction://hlinksldjump"/>
            <a:extLst>
              <a:ext uri="{FF2B5EF4-FFF2-40B4-BE49-F238E27FC236}">
                <a16:creationId xmlns:a16="http://schemas.microsoft.com/office/drawing/2014/main" id="{B959616C-5FCD-4C8B-9C08-CB88B5D67692}"/>
              </a:ext>
            </a:extLst>
          </p:cNvPr>
          <p:cNvSpPr/>
          <p:nvPr/>
        </p:nvSpPr>
        <p:spPr>
          <a:xfrm>
            <a:off x="3789643" y="19277"/>
            <a:ext cx="274178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87A497-F68F-523C-2452-6788C581B6EE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C1F1B4D-2E72-BC81-E50A-09DBCDB06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6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00AD6-AD48-4D08-8E2F-79F75C3B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93BB7FDA-C3E3-44D6-931F-B55E940F4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A1871A46-B851-41C3-8B36-0BB4E573589F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C9A1AD8F-1E9C-4F80-A58A-C3317791852D}"/>
              </a:ext>
            </a:extLst>
          </p:cNvPr>
          <p:cNvSpPr/>
          <p:nvPr/>
        </p:nvSpPr>
        <p:spPr>
          <a:xfrm>
            <a:off x="1608146" y="19277"/>
            <a:ext cx="2036391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5" action="ppaction://hlinksldjump"/>
            <a:extLst>
              <a:ext uri="{FF2B5EF4-FFF2-40B4-BE49-F238E27FC236}">
                <a16:creationId xmlns:a16="http://schemas.microsoft.com/office/drawing/2014/main" id="{5E5F19CA-E600-4852-95B4-0E1D08FA19C6}"/>
              </a:ext>
            </a:extLst>
          </p:cNvPr>
          <p:cNvSpPr/>
          <p:nvPr/>
        </p:nvSpPr>
        <p:spPr>
          <a:xfrm>
            <a:off x="3789643" y="19277"/>
            <a:ext cx="274178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A0F9CBC-9611-8A18-2B53-7C222765ED63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AE509C7C-9924-72B9-8A28-4974F97AF2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3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00AD6-AD48-4D08-8E2F-79F75C3B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DC52A477-C1AA-4AA8-A6DD-268F1C85C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1267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DE513B47-1836-41AC-813B-BD9C034E80CB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53CD15DA-E6BA-4C90-BE96-F175BB6469B4}"/>
              </a:ext>
            </a:extLst>
          </p:cNvPr>
          <p:cNvSpPr/>
          <p:nvPr/>
        </p:nvSpPr>
        <p:spPr>
          <a:xfrm>
            <a:off x="1608146" y="19277"/>
            <a:ext cx="2036391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5" action="ppaction://hlinksldjump"/>
            <a:extLst>
              <a:ext uri="{FF2B5EF4-FFF2-40B4-BE49-F238E27FC236}">
                <a16:creationId xmlns:a16="http://schemas.microsoft.com/office/drawing/2014/main" id="{830A67FB-8104-4C96-AC92-D719F324BA3A}"/>
              </a:ext>
            </a:extLst>
          </p:cNvPr>
          <p:cNvSpPr/>
          <p:nvPr/>
        </p:nvSpPr>
        <p:spPr>
          <a:xfrm>
            <a:off x="3789643" y="19277"/>
            <a:ext cx="274178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B673184-59D8-9B31-C587-33A003026F1F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C4DDE91-E8C7-DEDA-AC1E-91945B8F1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97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ço Reservado para Conteúdo 27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C7F9FD04-E233-4FF8-A0FD-9E6DBB339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-1"/>
            <a:ext cx="12190476" cy="6933333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3E2ABB5E-4FCE-4012-AC05-9225BF11EB94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60E95E39-B520-4B72-9AA7-452229C900EC}"/>
              </a:ext>
            </a:extLst>
          </p:cNvPr>
          <p:cNvSpPr/>
          <p:nvPr/>
        </p:nvSpPr>
        <p:spPr>
          <a:xfrm>
            <a:off x="0" y="41737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hlinkClick r:id="rId5" action="ppaction://hlinksldjump"/>
            <a:extLst>
              <a:ext uri="{FF2B5EF4-FFF2-40B4-BE49-F238E27FC236}">
                <a16:creationId xmlns:a16="http://schemas.microsoft.com/office/drawing/2014/main" id="{0FE8FB8A-B14C-4ECB-A056-BB8C0534BFF8}"/>
              </a:ext>
            </a:extLst>
          </p:cNvPr>
          <p:cNvSpPr/>
          <p:nvPr/>
        </p:nvSpPr>
        <p:spPr>
          <a:xfrm>
            <a:off x="1524" y="834755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hlinkClick r:id="rId6" action="ppaction://hlinksldjump"/>
            <a:extLst>
              <a:ext uri="{FF2B5EF4-FFF2-40B4-BE49-F238E27FC236}">
                <a16:creationId xmlns:a16="http://schemas.microsoft.com/office/drawing/2014/main" id="{525885D8-F261-4EE5-A571-0442857235E5}"/>
              </a:ext>
            </a:extLst>
          </p:cNvPr>
          <p:cNvSpPr/>
          <p:nvPr/>
        </p:nvSpPr>
        <p:spPr>
          <a:xfrm>
            <a:off x="1524" y="1232855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hlinkClick r:id="rId7" action="ppaction://hlinksldjump"/>
            <a:extLst>
              <a:ext uri="{FF2B5EF4-FFF2-40B4-BE49-F238E27FC236}">
                <a16:creationId xmlns:a16="http://schemas.microsoft.com/office/drawing/2014/main" id="{6BD0830E-A29E-48BF-9C3F-702A8BCB360C}"/>
              </a:ext>
            </a:extLst>
          </p:cNvPr>
          <p:cNvSpPr/>
          <p:nvPr/>
        </p:nvSpPr>
        <p:spPr>
          <a:xfrm>
            <a:off x="1524" y="1630955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hlinkClick r:id="rId8" action="ppaction://hlinksldjump"/>
            <a:extLst>
              <a:ext uri="{FF2B5EF4-FFF2-40B4-BE49-F238E27FC236}">
                <a16:creationId xmlns:a16="http://schemas.microsoft.com/office/drawing/2014/main" id="{FDD9FBEC-2DA6-44C6-8B24-A121B7CCE6A1}"/>
              </a:ext>
            </a:extLst>
          </p:cNvPr>
          <p:cNvSpPr/>
          <p:nvPr/>
        </p:nvSpPr>
        <p:spPr>
          <a:xfrm>
            <a:off x="1524" y="2055814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hlinkClick r:id="rId9" action="ppaction://hlinksldjump"/>
            <a:extLst>
              <a:ext uri="{FF2B5EF4-FFF2-40B4-BE49-F238E27FC236}">
                <a16:creationId xmlns:a16="http://schemas.microsoft.com/office/drawing/2014/main" id="{C26027B6-BFBF-4CC2-B510-004F5F9A2498}"/>
              </a:ext>
            </a:extLst>
          </p:cNvPr>
          <p:cNvSpPr/>
          <p:nvPr/>
        </p:nvSpPr>
        <p:spPr>
          <a:xfrm>
            <a:off x="1524" y="2445153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hlinkClick r:id="rId10" action="ppaction://hlinksldjump"/>
            <a:extLst>
              <a:ext uri="{FF2B5EF4-FFF2-40B4-BE49-F238E27FC236}">
                <a16:creationId xmlns:a16="http://schemas.microsoft.com/office/drawing/2014/main" id="{5FCDD839-4D0B-4205-89CF-DDD639AEA942}"/>
              </a:ext>
            </a:extLst>
          </p:cNvPr>
          <p:cNvSpPr/>
          <p:nvPr/>
        </p:nvSpPr>
        <p:spPr>
          <a:xfrm>
            <a:off x="0" y="2861698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hlinkClick r:id="rId11" action="ppaction://hlinksldjump"/>
            <a:extLst>
              <a:ext uri="{FF2B5EF4-FFF2-40B4-BE49-F238E27FC236}">
                <a16:creationId xmlns:a16="http://schemas.microsoft.com/office/drawing/2014/main" id="{C125F868-392A-447A-8F17-A6020548C2FE}"/>
              </a:ext>
            </a:extLst>
          </p:cNvPr>
          <p:cNvSpPr/>
          <p:nvPr/>
        </p:nvSpPr>
        <p:spPr>
          <a:xfrm>
            <a:off x="1524" y="327365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>
            <a:hlinkClick r:id="rId12" action="ppaction://hlinksldjump"/>
            <a:extLst>
              <a:ext uri="{FF2B5EF4-FFF2-40B4-BE49-F238E27FC236}">
                <a16:creationId xmlns:a16="http://schemas.microsoft.com/office/drawing/2014/main" id="{21692EAA-2A43-4C1A-8642-C81F9637418E}"/>
              </a:ext>
            </a:extLst>
          </p:cNvPr>
          <p:cNvSpPr/>
          <p:nvPr/>
        </p:nvSpPr>
        <p:spPr>
          <a:xfrm>
            <a:off x="1524" y="3682906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hlinkClick r:id="rId13" action="ppaction://hlinksldjump"/>
            <a:extLst>
              <a:ext uri="{FF2B5EF4-FFF2-40B4-BE49-F238E27FC236}">
                <a16:creationId xmlns:a16="http://schemas.microsoft.com/office/drawing/2014/main" id="{0545D236-77C5-467A-BB0F-7E549DC9E64C}"/>
              </a:ext>
            </a:extLst>
          </p:cNvPr>
          <p:cNvSpPr/>
          <p:nvPr/>
        </p:nvSpPr>
        <p:spPr>
          <a:xfrm>
            <a:off x="1524" y="4495851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hlinkClick r:id="rId14" action="ppaction://hlinksldjump"/>
            <a:extLst>
              <a:ext uri="{FF2B5EF4-FFF2-40B4-BE49-F238E27FC236}">
                <a16:creationId xmlns:a16="http://schemas.microsoft.com/office/drawing/2014/main" id="{FC0C77C1-7C9F-4310-A809-AEDD7A3AF2E0}"/>
              </a:ext>
            </a:extLst>
          </p:cNvPr>
          <p:cNvSpPr/>
          <p:nvPr/>
        </p:nvSpPr>
        <p:spPr>
          <a:xfrm>
            <a:off x="1524" y="4095892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hlinkClick r:id="rId14" action="ppaction://hlinksldjump"/>
            <a:extLst>
              <a:ext uri="{FF2B5EF4-FFF2-40B4-BE49-F238E27FC236}">
                <a16:creationId xmlns:a16="http://schemas.microsoft.com/office/drawing/2014/main" id="{526423BB-B31E-49DE-85FD-F98CD6480609}"/>
              </a:ext>
            </a:extLst>
          </p:cNvPr>
          <p:cNvSpPr/>
          <p:nvPr/>
        </p:nvSpPr>
        <p:spPr>
          <a:xfrm>
            <a:off x="1524" y="6112839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>
            <a:hlinkClick r:id="rId13" action="ppaction://hlinksldjump"/>
            <a:extLst>
              <a:ext uri="{FF2B5EF4-FFF2-40B4-BE49-F238E27FC236}">
                <a16:creationId xmlns:a16="http://schemas.microsoft.com/office/drawing/2014/main" id="{66483069-403E-41C7-BE7E-A95C6E0CDC97}"/>
              </a:ext>
            </a:extLst>
          </p:cNvPr>
          <p:cNvSpPr/>
          <p:nvPr/>
        </p:nvSpPr>
        <p:spPr>
          <a:xfrm>
            <a:off x="1524" y="6526396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9257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F303-48B5-48E5-8337-0F44C77F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6EFCC9B0-A70B-4BFE-856A-E950B69EB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181F2281-8EDA-4C19-BFDA-CE391CBBA39D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30FCA7EF-2FDB-41C3-A537-611AF2B3DC7D}"/>
              </a:ext>
            </a:extLst>
          </p:cNvPr>
          <p:cNvSpPr/>
          <p:nvPr/>
        </p:nvSpPr>
        <p:spPr>
          <a:xfrm>
            <a:off x="1608146" y="19277"/>
            <a:ext cx="279403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0F01AB2-BEC3-B5D4-2568-9A87F7D13DF6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CE7A995-E310-A292-D1D0-5596E6995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84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BFC66-3063-4050-8441-A314CEA8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CB804E12-DCB5-49A3-900F-6F261FAE5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92458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2B31D740-AC3F-4492-B3A7-5B355CC2B396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13C43F6A-6814-4D9D-AABC-4C2FEE4600DB}"/>
              </a:ext>
            </a:extLst>
          </p:cNvPr>
          <p:cNvSpPr/>
          <p:nvPr/>
        </p:nvSpPr>
        <p:spPr>
          <a:xfrm>
            <a:off x="1608146" y="19277"/>
            <a:ext cx="279403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5F8EF00-EA0C-9920-12CC-6ACBB998EC51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33F388F-28F2-6DF7-7B46-2530659EB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5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BFC66-3063-4050-8441-A314CEA8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mapa, texto, captura de tela&#10;&#10;Descrição gerada automaticamente">
            <a:extLst>
              <a:ext uri="{FF2B5EF4-FFF2-40B4-BE49-F238E27FC236}">
                <a16:creationId xmlns:a16="http://schemas.microsoft.com/office/drawing/2014/main" id="{7C4285A2-B445-407F-B47F-B3C6E4797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1267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394224DE-0DF7-4D6C-9178-80F8C30E0B8E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A70438A5-5A83-4DB6-BD5C-5046A0F8E923}"/>
              </a:ext>
            </a:extLst>
          </p:cNvPr>
          <p:cNvSpPr/>
          <p:nvPr/>
        </p:nvSpPr>
        <p:spPr>
          <a:xfrm>
            <a:off x="1608146" y="19277"/>
            <a:ext cx="279403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0072E1C-A43C-1072-EA03-A57842684CE2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027F913-96DD-0B7A-6AAB-5761C3D8F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7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3DA49-8D3F-4654-8F9A-3A1E9C06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3A60FAB5-8022-44E8-9FBA-319EBFF79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7358F03E-70B0-4F6D-BEE6-2030743A5870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2EC57AB3-F212-47AE-B168-E7AE9683906E}"/>
              </a:ext>
            </a:extLst>
          </p:cNvPr>
          <p:cNvSpPr/>
          <p:nvPr/>
        </p:nvSpPr>
        <p:spPr>
          <a:xfrm>
            <a:off x="1608146" y="19277"/>
            <a:ext cx="279403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6103668-572C-DE79-B009-326628D12373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C12DC9A-8C03-3CA6-2A16-D0F8BF564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6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BD5EA-84A4-4A3E-B489-A96EC0B1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82CE6E78-69D9-4307-8EC8-53ECEF07E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86"/>
            <a:ext cx="12192000" cy="6854209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7B8F1BBE-162E-41AD-AC5F-1A2889DE7B4A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6EFD1AB7-F117-4249-AF8C-D8DB3FC4A155}"/>
              </a:ext>
            </a:extLst>
          </p:cNvPr>
          <p:cNvSpPr/>
          <p:nvPr/>
        </p:nvSpPr>
        <p:spPr>
          <a:xfrm>
            <a:off x="1568958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2458E29-F9AC-B2C2-AAA8-4A96F4F1B8A1}"/>
              </a:ext>
            </a:extLst>
          </p:cNvPr>
          <p:cNvSpPr/>
          <p:nvPr/>
        </p:nvSpPr>
        <p:spPr>
          <a:xfrm>
            <a:off x="95250" y="514350"/>
            <a:ext cx="1933575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9D9EE43-E74D-AF8B-A3B1-76039C74D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5" y="473710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34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8CE33-193D-46C7-AC82-E2D13E3D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39BDBBFB-503F-4970-8401-3E0AF0167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03663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2539AC88-9919-4C30-8C4B-FC86DBE66F49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F17DE8D8-1D87-497E-AD6A-307FE1EF9FF5}"/>
              </a:ext>
            </a:extLst>
          </p:cNvPr>
          <p:cNvSpPr/>
          <p:nvPr/>
        </p:nvSpPr>
        <p:spPr>
          <a:xfrm>
            <a:off x="1608146" y="19277"/>
            <a:ext cx="279403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C2FBDAB-A408-689C-6F32-E8BC041A33E9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D9A92A4-088A-E809-4D3B-11969163E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8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C7B0B-2B9F-4AF0-BA06-186E33CB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81E8C223-BE22-4888-A151-2AF6EDD7F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2568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80B40120-DDF3-4AC9-A2B1-1FE18D913149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CD19D9D0-F6D2-44FB-9786-D7480A10E2AC}"/>
              </a:ext>
            </a:extLst>
          </p:cNvPr>
          <p:cNvSpPr/>
          <p:nvPr/>
        </p:nvSpPr>
        <p:spPr>
          <a:xfrm>
            <a:off x="1608146" y="19277"/>
            <a:ext cx="279403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C7EEEAF-5951-672C-277A-FF8985037472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8574693-AFC7-2CBC-2F91-09B1C69B2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84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120AF-FF20-42D5-861D-31EB0E98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4EA785B2-8286-4153-A254-80FCC7B42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2A9AA62F-531C-4C41-895F-55D4DF5DA764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43173BC6-6A77-4500-BED9-79027081D485}"/>
              </a:ext>
            </a:extLst>
          </p:cNvPr>
          <p:cNvSpPr/>
          <p:nvPr/>
        </p:nvSpPr>
        <p:spPr>
          <a:xfrm>
            <a:off x="1608146" y="19277"/>
            <a:ext cx="279403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CE4B344-F3D7-16EF-7C35-F0ADAD72E138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2183849-4761-7AB5-067D-DBB596302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32377"/>
            <a:ext cx="1461516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30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C7B0B-2B9F-4AF0-BA06-186E33CB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87574E3D-32D5-461D-A951-ACA8BB8E4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CF7485C0-6118-4CCD-A723-A8F388CEFB4D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3FC8D838-5F9D-42AB-A472-45B706F06FEA}"/>
              </a:ext>
            </a:extLst>
          </p:cNvPr>
          <p:cNvSpPr/>
          <p:nvPr/>
        </p:nvSpPr>
        <p:spPr>
          <a:xfrm>
            <a:off x="1608146" y="19277"/>
            <a:ext cx="279403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8494FFF-64C3-D79C-F782-F869CB65DECC}"/>
              </a:ext>
            </a:extLst>
          </p:cNvPr>
          <p:cNvSpPr/>
          <p:nvPr/>
        </p:nvSpPr>
        <p:spPr>
          <a:xfrm>
            <a:off x="70175" y="44982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468FBFD-58ED-5B46-786F-AA70EDC1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5" y="44982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58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CB187-3501-4540-9FDA-8295A961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153E87D0-B9D5-43A2-B1BD-4EDE6D6DA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1267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2728B718-0993-47A1-A9F4-D5B56DFDA3BD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A7D5A11D-9E80-4C32-B9BC-D1126F7A3605}"/>
              </a:ext>
            </a:extLst>
          </p:cNvPr>
          <p:cNvSpPr/>
          <p:nvPr/>
        </p:nvSpPr>
        <p:spPr>
          <a:xfrm>
            <a:off x="1608146" y="19277"/>
            <a:ext cx="279403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3EF70C8-04E6-CD98-75A6-71F36F6D344E}"/>
              </a:ext>
            </a:extLst>
          </p:cNvPr>
          <p:cNvSpPr/>
          <p:nvPr/>
        </p:nvSpPr>
        <p:spPr>
          <a:xfrm>
            <a:off x="77597" y="505731"/>
            <a:ext cx="2018331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63D236B-E515-91B1-5242-B71EBEF98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505731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3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F9CE1-DFE4-44B7-AFDC-EAED3753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DC21972-0AEE-4A24-8D4E-EC8831FD7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07C06912-4B2A-4B46-98B6-3AB9C6DAB5EF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28B176B9-7ABB-4B1B-92F3-3160A39C2CDC}"/>
              </a:ext>
            </a:extLst>
          </p:cNvPr>
          <p:cNvSpPr/>
          <p:nvPr/>
        </p:nvSpPr>
        <p:spPr>
          <a:xfrm>
            <a:off x="1608146" y="19277"/>
            <a:ext cx="279403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6FB1965-B74E-7EEB-4568-5F6DE7FE4670}"/>
              </a:ext>
            </a:extLst>
          </p:cNvPr>
          <p:cNvSpPr/>
          <p:nvPr/>
        </p:nvSpPr>
        <p:spPr>
          <a:xfrm>
            <a:off x="77597" y="485542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B6963E6-63DD-8334-DDAF-C3C6DEA1B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85542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12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AAFB4-192A-48C1-B05E-A5D127DA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B8ADC643-2FE1-45D6-92D7-6BCE7EEBB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FEDE7A09-5AD5-45D0-B840-A4582C0AAA34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67584EEB-A7EB-4714-86E9-AB5F55270A75}"/>
              </a:ext>
            </a:extLst>
          </p:cNvPr>
          <p:cNvSpPr/>
          <p:nvPr/>
        </p:nvSpPr>
        <p:spPr>
          <a:xfrm>
            <a:off x="1608146" y="19277"/>
            <a:ext cx="2794037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3B7BF7A-4566-A851-0393-5F021583E7AB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0B2FDFC-1EEC-374F-89D2-D101ED47A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80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Conteúdo 1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2464A612-5190-4C74-B697-FF1A15E6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76" cy="6723810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9CA2C77A-8065-4DC5-A2EC-3AC9025308C0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4" action="ppaction://hlinksldjump"/>
            <a:extLst>
              <a:ext uri="{FF2B5EF4-FFF2-40B4-BE49-F238E27FC236}">
                <a16:creationId xmlns:a16="http://schemas.microsoft.com/office/drawing/2014/main" id="{9120CDD5-AE00-4904-AE9E-F1573BD47F4F}"/>
              </a:ext>
            </a:extLst>
          </p:cNvPr>
          <p:cNvSpPr/>
          <p:nvPr/>
        </p:nvSpPr>
        <p:spPr>
          <a:xfrm>
            <a:off x="1524" y="41737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hlinkClick r:id="rId5" action="ppaction://hlinksldjump"/>
            <a:extLst>
              <a:ext uri="{FF2B5EF4-FFF2-40B4-BE49-F238E27FC236}">
                <a16:creationId xmlns:a16="http://schemas.microsoft.com/office/drawing/2014/main" id="{BDF42ECA-370F-486E-B5EA-86B22F8F78AF}"/>
              </a:ext>
            </a:extLst>
          </p:cNvPr>
          <p:cNvSpPr/>
          <p:nvPr/>
        </p:nvSpPr>
        <p:spPr>
          <a:xfrm>
            <a:off x="1524" y="81547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hlinkClick r:id="rId6" action="ppaction://hlinksldjump"/>
            <a:extLst>
              <a:ext uri="{FF2B5EF4-FFF2-40B4-BE49-F238E27FC236}">
                <a16:creationId xmlns:a16="http://schemas.microsoft.com/office/drawing/2014/main" id="{84A47D1B-62EF-4326-AA68-FD12C13B6B64}"/>
              </a:ext>
            </a:extLst>
          </p:cNvPr>
          <p:cNvSpPr/>
          <p:nvPr/>
        </p:nvSpPr>
        <p:spPr>
          <a:xfrm>
            <a:off x="1524" y="121357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hlinkClick r:id="rId7" action="ppaction://hlinksldjump"/>
            <a:extLst>
              <a:ext uri="{FF2B5EF4-FFF2-40B4-BE49-F238E27FC236}">
                <a16:creationId xmlns:a16="http://schemas.microsoft.com/office/drawing/2014/main" id="{C11A8A66-D5B0-4496-8BBC-5F56BDDDD474}"/>
              </a:ext>
            </a:extLst>
          </p:cNvPr>
          <p:cNvSpPr/>
          <p:nvPr/>
        </p:nvSpPr>
        <p:spPr>
          <a:xfrm>
            <a:off x="1524" y="161167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hlinkClick r:id="rId8" action="ppaction://hlinksldjump"/>
            <a:extLst>
              <a:ext uri="{FF2B5EF4-FFF2-40B4-BE49-F238E27FC236}">
                <a16:creationId xmlns:a16="http://schemas.microsoft.com/office/drawing/2014/main" id="{630519BD-FB12-442A-BE29-4BCD0DF61C7C}"/>
              </a:ext>
            </a:extLst>
          </p:cNvPr>
          <p:cNvSpPr/>
          <p:nvPr/>
        </p:nvSpPr>
        <p:spPr>
          <a:xfrm>
            <a:off x="0" y="2055814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1346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55FFF-8672-47EC-BAB2-D99207AC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69F68ED0-72C5-44D5-A774-D96C20E06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65821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A0676D6D-0DDD-435D-928B-20437ED7613F}"/>
              </a:ext>
            </a:extLst>
          </p:cNvPr>
          <p:cNvSpPr/>
          <p:nvPr/>
        </p:nvSpPr>
        <p:spPr>
          <a:xfrm>
            <a:off x="1523" y="19277"/>
            <a:ext cx="1722773" cy="45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60DFFD78-70B2-44B0-849A-548A81059CB9}"/>
              </a:ext>
            </a:extLst>
          </p:cNvPr>
          <p:cNvSpPr/>
          <p:nvPr/>
        </p:nvSpPr>
        <p:spPr>
          <a:xfrm>
            <a:off x="1867989" y="19277"/>
            <a:ext cx="3148148" cy="45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8460CC-78B7-FB21-882D-C7CD068A22B2}"/>
              </a:ext>
            </a:extLst>
          </p:cNvPr>
          <p:cNvSpPr/>
          <p:nvPr/>
        </p:nvSpPr>
        <p:spPr>
          <a:xfrm>
            <a:off x="77597" y="655670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163358F-04C2-0E80-2E7B-808653110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655670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93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55FFF-8672-47EC-BAB2-D99207AC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B41A1ED1-80A9-4A53-8D38-93AAE20FD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57975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2AAFEF5E-D453-41D7-B9B9-3B32831F1AA5}"/>
              </a:ext>
            </a:extLst>
          </p:cNvPr>
          <p:cNvSpPr/>
          <p:nvPr/>
        </p:nvSpPr>
        <p:spPr>
          <a:xfrm>
            <a:off x="1523" y="19277"/>
            <a:ext cx="1552957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3E535469-9AEF-44DF-8723-86EC889558F4}"/>
              </a:ext>
            </a:extLst>
          </p:cNvPr>
          <p:cNvSpPr/>
          <p:nvPr/>
        </p:nvSpPr>
        <p:spPr>
          <a:xfrm>
            <a:off x="1698171" y="19277"/>
            <a:ext cx="2743200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96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A756F-B53F-4AF1-8A71-7E6A1BA7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838039A-F72E-4BF7-A0CE-00B3922B9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03663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531CFBF7-E122-4EA1-AD8C-8B80F5330EE9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A4E36FE7-AA0E-45C8-B30A-2FDEF76B03B2}"/>
              </a:ext>
            </a:extLst>
          </p:cNvPr>
          <p:cNvSpPr/>
          <p:nvPr/>
        </p:nvSpPr>
        <p:spPr>
          <a:xfrm>
            <a:off x="1568958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A28DBF3-CAB4-FCB6-583D-27AB42239945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8887DEF-BA6B-C3BE-FA3D-B3A3F38D8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12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E88D6-3081-4FA3-B48E-00BF53AB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5860A500-50DF-4F0A-8D35-A1662EDC5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05500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D352C392-6F26-4A34-9688-B022B8F459AD}"/>
              </a:ext>
            </a:extLst>
          </p:cNvPr>
          <p:cNvSpPr/>
          <p:nvPr/>
        </p:nvSpPr>
        <p:spPr>
          <a:xfrm>
            <a:off x="1523" y="19277"/>
            <a:ext cx="1552957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D95D6C9E-4765-41F9-9DB4-D8E38D3053A7}"/>
              </a:ext>
            </a:extLst>
          </p:cNvPr>
          <p:cNvSpPr/>
          <p:nvPr/>
        </p:nvSpPr>
        <p:spPr>
          <a:xfrm>
            <a:off x="1698171" y="19277"/>
            <a:ext cx="2743200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686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E88D6-3081-4FA3-B48E-00BF53AB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Conteúdo 1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CA359347-5EBD-4F23-B96B-6B610F7FA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9D12F787-28EC-4BA0-B86B-0A685878C3CA}"/>
              </a:ext>
            </a:extLst>
          </p:cNvPr>
          <p:cNvSpPr/>
          <p:nvPr/>
        </p:nvSpPr>
        <p:spPr>
          <a:xfrm>
            <a:off x="1523" y="19277"/>
            <a:ext cx="1552957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5987008D-D679-49D8-AF9F-24EC71E29404}"/>
              </a:ext>
            </a:extLst>
          </p:cNvPr>
          <p:cNvSpPr/>
          <p:nvPr/>
        </p:nvSpPr>
        <p:spPr>
          <a:xfrm>
            <a:off x="1698171" y="19277"/>
            <a:ext cx="2743200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DAE6C0B-DBC4-849C-B373-F05BB0C86E33}"/>
              </a:ext>
            </a:extLst>
          </p:cNvPr>
          <p:cNvSpPr/>
          <p:nvPr/>
        </p:nvSpPr>
        <p:spPr>
          <a:xfrm>
            <a:off x="55289" y="659245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0B58E86-CB17-EED9-CC68-66A65465F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1" y="659245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9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E88D6-3081-4FA3-B48E-00BF53AB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9F9627C7-F9A2-4599-8D0D-713050473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95975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1215C1F2-3D72-4573-BC08-C894A2FC8BA4}"/>
              </a:ext>
            </a:extLst>
          </p:cNvPr>
          <p:cNvSpPr/>
          <p:nvPr/>
        </p:nvSpPr>
        <p:spPr>
          <a:xfrm>
            <a:off x="1523" y="19277"/>
            <a:ext cx="1552957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4" action="ppaction://hlinksldjump"/>
            <a:extLst>
              <a:ext uri="{FF2B5EF4-FFF2-40B4-BE49-F238E27FC236}">
                <a16:creationId xmlns:a16="http://schemas.microsoft.com/office/drawing/2014/main" id="{501BE68B-D988-4CA9-97B5-7BAD0E72ABF5}"/>
              </a:ext>
            </a:extLst>
          </p:cNvPr>
          <p:cNvSpPr/>
          <p:nvPr/>
        </p:nvSpPr>
        <p:spPr>
          <a:xfrm>
            <a:off x="1698171" y="19277"/>
            <a:ext cx="2743200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2D16739-3780-358B-E29E-2D2B169C18C9}"/>
              </a:ext>
            </a:extLst>
          </p:cNvPr>
          <p:cNvSpPr/>
          <p:nvPr/>
        </p:nvSpPr>
        <p:spPr>
          <a:xfrm>
            <a:off x="9572076" y="482885"/>
            <a:ext cx="1781724" cy="479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8875A18-97F5-2676-D54C-29164B3A3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193" y="447493"/>
            <a:ext cx="1131490" cy="5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5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6D481-8A92-45A7-BC20-4FA4C7BF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F76014FE-0BE2-460B-B5A9-DAA37F102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BDD2B006-81A0-46F0-8ABD-5F797B0EDA2E}"/>
              </a:ext>
            </a:extLst>
          </p:cNvPr>
          <p:cNvSpPr/>
          <p:nvPr/>
        </p:nvSpPr>
        <p:spPr>
          <a:xfrm>
            <a:off x="1523" y="19277"/>
            <a:ext cx="1552957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4" action="ppaction://hlinksldjump"/>
            <a:extLst>
              <a:ext uri="{FF2B5EF4-FFF2-40B4-BE49-F238E27FC236}">
                <a16:creationId xmlns:a16="http://schemas.microsoft.com/office/drawing/2014/main" id="{49EF1190-D434-49A3-96F1-803E96915581}"/>
              </a:ext>
            </a:extLst>
          </p:cNvPr>
          <p:cNvSpPr/>
          <p:nvPr/>
        </p:nvSpPr>
        <p:spPr>
          <a:xfrm>
            <a:off x="1524" y="411163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hlinkClick r:id="rId5" action="ppaction://hlinksldjump"/>
            <a:extLst>
              <a:ext uri="{FF2B5EF4-FFF2-40B4-BE49-F238E27FC236}">
                <a16:creationId xmlns:a16="http://schemas.microsoft.com/office/drawing/2014/main" id="{C6350698-0A02-4EB9-8E1A-9C45C781148F}"/>
              </a:ext>
            </a:extLst>
          </p:cNvPr>
          <p:cNvSpPr/>
          <p:nvPr/>
        </p:nvSpPr>
        <p:spPr>
          <a:xfrm>
            <a:off x="3701" y="861514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hlinkClick r:id="rId6" action="ppaction://hlinksldjump"/>
            <a:extLst>
              <a:ext uri="{FF2B5EF4-FFF2-40B4-BE49-F238E27FC236}">
                <a16:creationId xmlns:a16="http://schemas.microsoft.com/office/drawing/2014/main" id="{AF3E7D53-3F5C-43AE-A59F-615442D0DB47}"/>
              </a:ext>
            </a:extLst>
          </p:cNvPr>
          <p:cNvSpPr/>
          <p:nvPr/>
        </p:nvSpPr>
        <p:spPr>
          <a:xfrm>
            <a:off x="1524" y="123906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hlinkClick r:id="rId7" action="ppaction://hlinksldjump"/>
            <a:extLst>
              <a:ext uri="{FF2B5EF4-FFF2-40B4-BE49-F238E27FC236}">
                <a16:creationId xmlns:a16="http://schemas.microsoft.com/office/drawing/2014/main" id="{BFE0C2A7-253E-4C8A-8BE3-61B2710E60B8}"/>
              </a:ext>
            </a:extLst>
          </p:cNvPr>
          <p:cNvSpPr/>
          <p:nvPr/>
        </p:nvSpPr>
        <p:spPr>
          <a:xfrm>
            <a:off x="-2177" y="1616620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hlinkClick r:id="rId8" action="ppaction://hlinksldjump"/>
            <a:extLst>
              <a:ext uri="{FF2B5EF4-FFF2-40B4-BE49-F238E27FC236}">
                <a16:creationId xmlns:a16="http://schemas.microsoft.com/office/drawing/2014/main" id="{41AD9223-97FB-4D89-8C92-533F4E440A36}"/>
              </a:ext>
            </a:extLst>
          </p:cNvPr>
          <p:cNvSpPr/>
          <p:nvPr/>
        </p:nvSpPr>
        <p:spPr>
          <a:xfrm>
            <a:off x="1524" y="2041480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hlinkClick r:id="rId9" action="ppaction://hlinksldjump"/>
            <a:extLst>
              <a:ext uri="{FF2B5EF4-FFF2-40B4-BE49-F238E27FC236}">
                <a16:creationId xmlns:a16="http://schemas.microsoft.com/office/drawing/2014/main" id="{0719E069-1FB2-43D1-A2C4-5B1A77FBC9E6}"/>
              </a:ext>
            </a:extLst>
          </p:cNvPr>
          <p:cNvSpPr/>
          <p:nvPr/>
        </p:nvSpPr>
        <p:spPr>
          <a:xfrm>
            <a:off x="1524" y="2463801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hlinkClick r:id="rId10" action="ppaction://hlinksldjump"/>
            <a:extLst>
              <a:ext uri="{FF2B5EF4-FFF2-40B4-BE49-F238E27FC236}">
                <a16:creationId xmlns:a16="http://schemas.microsoft.com/office/drawing/2014/main" id="{9FE2E58D-159B-4088-BF71-78F4CD717222}"/>
              </a:ext>
            </a:extLst>
          </p:cNvPr>
          <p:cNvSpPr/>
          <p:nvPr/>
        </p:nvSpPr>
        <p:spPr>
          <a:xfrm>
            <a:off x="1524" y="2880901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341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9AEA6-0575-4196-A2B1-4C7D48B9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486A7244-D403-4DA1-B0F0-6DBA1FD40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C609B4FB-92A5-4BC2-8A18-23397EF65800}"/>
              </a:ext>
            </a:extLst>
          </p:cNvPr>
          <p:cNvSpPr/>
          <p:nvPr/>
        </p:nvSpPr>
        <p:spPr>
          <a:xfrm>
            <a:off x="1524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3B72EDC1-B430-4ABA-AE93-D88B90771080}"/>
              </a:ext>
            </a:extLst>
          </p:cNvPr>
          <p:cNvSpPr/>
          <p:nvPr/>
        </p:nvSpPr>
        <p:spPr>
          <a:xfrm>
            <a:off x="1554480" y="24856"/>
            <a:ext cx="1685109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09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B69DF-DBC3-4BEE-B18E-F76D6472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mapa, texto&#10;&#10;Descrição gerada automaticamente">
            <a:extLst>
              <a:ext uri="{FF2B5EF4-FFF2-40B4-BE49-F238E27FC236}">
                <a16:creationId xmlns:a16="http://schemas.microsoft.com/office/drawing/2014/main" id="{33C82FA1-822E-4B8E-8DFE-05151EF5D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502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35460434-2393-4493-A155-92E528B7E366}"/>
              </a:ext>
            </a:extLst>
          </p:cNvPr>
          <p:cNvSpPr/>
          <p:nvPr/>
        </p:nvSpPr>
        <p:spPr>
          <a:xfrm>
            <a:off x="1" y="32340"/>
            <a:ext cx="1502230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3538D3AB-440D-4956-B7CD-918E0E93F3B5}"/>
              </a:ext>
            </a:extLst>
          </p:cNvPr>
          <p:cNvSpPr/>
          <p:nvPr/>
        </p:nvSpPr>
        <p:spPr>
          <a:xfrm>
            <a:off x="1711236" y="37919"/>
            <a:ext cx="1685109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468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BF2EB-3757-4433-9948-D205560B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mapa&#10;&#10;Descrição gerada automaticamente">
            <a:extLst>
              <a:ext uri="{FF2B5EF4-FFF2-40B4-BE49-F238E27FC236}">
                <a16:creationId xmlns:a16="http://schemas.microsoft.com/office/drawing/2014/main" id="{4F4D772C-ABD9-4762-A0D6-3132D7AC2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FF68FB77-6192-41C1-B24D-55D1BF610DD1}"/>
              </a:ext>
            </a:extLst>
          </p:cNvPr>
          <p:cNvSpPr/>
          <p:nvPr/>
        </p:nvSpPr>
        <p:spPr>
          <a:xfrm>
            <a:off x="1524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88FF18B1-996F-46AA-821A-8E3AE85B46C0}"/>
              </a:ext>
            </a:extLst>
          </p:cNvPr>
          <p:cNvSpPr/>
          <p:nvPr/>
        </p:nvSpPr>
        <p:spPr>
          <a:xfrm>
            <a:off x="1554480" y="24856"/>
            <a:ext cx="1685109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9268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0D6B5-52F4-4C7E-BC2D-CCEE0B2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55EEDAA6-0FE3-459F-9E55-65209B0DB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8" y="0"/>
            <a:ext cx="12209417" cy="6285942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6568A1A2-334C-4FB0-AE7B-935345352681}"/>
              </a:ext>
            </a:extLst>
          </p:cNvPr>
          <p:cNvSpPr/>
          <p:nvPr/>
        </p:nvSpPr>
        <p:spPr>
          <a:xfrm>
            <a:off x="106028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C41F3F76-C58A-41AC-9A59-6EDA4C32E888}"/>
              </a:ext>
            </a:extLst>
          </p:cNvPr>
          <p:cNvSpPr/>
          <p:nvPr/>
        </p:nvSpPr>
        <p:spPr>
          <a:xfrm>
            <a:off x="1658984" y="24856"/>
            <a:ext cx="1685109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786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7137C-F02A-4BC9-AF12-69B7BEA2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CBE1E01C-BA8E-48AC-A13B-AE43E033A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32895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BFFA921E-2D2A-439E-BFF6-B4F1A81C7A23}"/>
              </a:ext>
            </a:extLst>
          </p:cNvPr>
          <p:cNvSpPr/>
          <p:nvPr/>
        </p:nvSpPr>
        <p:spPr>
          <a:xfrm>
            <a:off x="1524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FB38B8E1-C58E-4348-AEC9-4F7412280049}"/>
              </a:ext>
            </a:extLst>
          </p:cNvPr>
          <p:cNvSpPr/>
          <p:nvPr/>
        </p:nvSpPr>
        <p:spPr>
          <a:xfrm>
            <a:off x="1554480" y="24856"/>
            <a:ext cx="1685109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155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AAD54-E748-48CF-8E42-2B8E0A37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7373318-2EA1-4458-8313-F150A387C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05500"/>
          </a:xfrm>
        </p:spPr>
      </p:pic>
      <p:sp>
        <p:nvSpPr>
          <p:cNvPr id="8" name="Retângulo 7">
            <a:hlinkClick r:id="rId3" action="ppaction://hlinksldjump"/>
            <a:extLst>
              <a:ext uri="{FF2B5EF4-FFF2-40B4-BE49-F238E27FC236}">
                <a16:creationId xmlns:a16="http://schemas.microsoft.com/office/drawing/2014/main" id="{C8D222BB-5358-47F6-8BD6-F7819B5F0FD2}"/>
              </a:ext>
            </a:extLst>
          </p:cNvPr>
          <p:cNvSpPr/>
          <p:nvPr/>
        </p:nvSpPr>
        <p:spPr>
          <a:xfrm>
            <a:off x="106028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7B186AB1-BE08-4D95-9A15-08839282ED3B}"/>
              </a:ext>
            </a:extLst>
          </p:cNvPr>
          <p:cNvSpPr/>
          <p:nvPr/>
        </p:nvSpPr>
        <p:spPr>
          <a:xfrm>
            <a:off x="1658984" y="24856"/>
            <a:ext cx="1685109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E085CFA-932A-46B1-2E2B-4DD303F88E1F}"/>
              </a:ext>
            </a:extLst>
          </p:cNvPr>
          <p:cNvSpPr/>
          <p:nvPr/>
        </p:nvSpPr>
        <p:spPr>
          <a:xfrm>
            <a:off x="77597" y="474909"/>
            <a:ext cx="2080812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6022D79-0376-0BEF-E674-D9A65BFB4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3F37B-0B20-4543-BCC8-1C085D0B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9B8552F1-E327-4E72-97CE-E6EF45AB2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93553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B52980F1-3ECF-4BD0-AED6-167475D468CA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2B4CB341-8B18-4BD4-B35F-38D179E15A43}"/>
              </a:ext>
            </a:extLst>
          </p:cNvPr>
          <p:cNvSpPr/>
          <p:nvPr/>
        </p:nvSpPr>
        <p:spPr>
          <a:xfrm>
            <a:off x="1568958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9867C1D-C38D-7E65-721C-8A0AFE9758BB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A570D93-98BD-A31D-2085-92E4DDECD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71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AAD54-E748-48CF-8E42-2B8E0A37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F4F849FB-E00E-43D2-9099-CB2443469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12677"/>
          </a:xfrm>
        </p:spPr>
      </p:pic>
      <p:sp>
        <p:nvSpPr>
          <p:cNvPr id="11" name="Retângulo 10">
            <a:hlinkClick r:id="rId3" action="ppaction://hlinksldjump"/>
            <a:extLst>
              <a:ext uri="{FF2B5EF4-FFF2-40B4-BE49-F238E27FC236}">
                <a16:creationId xmlns:a16="http://schemas.microsoft.com/office/drawing/2014/main" id="{CBE420BE-DAB5-4220-82A7-444D9F50A2CF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rId4" action="ppaction://hlinksldjump"/>
            <a:extLst>
              <a:ext uri="{FF2B5EF4-FFF2-40B4-BE49-F238E27FC236}">
                <a16:creationId xmlns:a16="http://schemas.microsoft.com/office/drawing/2014/main" id="{C5959B3D-1E3E-45B5-AE0C-005A0BD20FA1}"/>
              </a:ext>
            </a:extLst>
          </p:cNvPr>
          <p:cNvSpPr/>
          <p:nvPr/>
        </p:nvSpPr>
        <p:spPr>
          <a:xfrm>
            <a:off x="1593669" y="24856"/>
            <a:ext cx="1685109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84D6C8B-8624-7A03-D526-B59AE656D657}"/>
              </a:ext>
            </a:extLst>
          </p:cNvPr>
          <p:cNvSpPr/>
          <p:nvPr/>
        </p:nvSpPr>
        <p:spPr>
          <a:xfrm>
            <a:off x="77597" y="474909"/>
            <a:ext cx="1995752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82A0DAD-D49D-9B45-6E61-B53BF8A26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87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9AEA6-0575-4196-A2B1-4C7D48B9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C42DC5E-5FF1-4C78-9744-D135A51FA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502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3FEDC2E2-ED1F-4A1A-8B75-3CE9E6BAC73A}"/>
              </a:ext>
            </a:extLst>
          </p:cNvPr>
          <p:cNvSpPr/>
          <p:nvPr/>
        </p:nvSpPr>
        <p:spPr>
          <a:xfrm>
            <a:off x="1524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hlinkClick r:id="rId4" action="ppaction://hlinksldjump"/>
            <a:extLst>
              <a:ext uri="{FF2B5EF4-FFF2-40B4-BE49-F238E27FC236}">
                <a16:creationId xmlns:a16="http://schemas.microsoft.com/office/drawing/2014/main" id="{0607E2E5-B44B-4FBE-9D04-B1BBA3E5DC71}"/>
              </a:ext>
            </a:extLst>
          </p:cNvPr>
          <p:cNvSpPr/>
          <p:nvPr/>
        </p:nvSpPr>
        <p:spPr>
          <a:xfrm>
            <a:off x="1524" y="473054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5798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9AEA6-0575-4196-A2B1-4C7D48B9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1F508ACF-0B0A-49C7-815E-687DA30E3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12677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92895155-E954-43F1-908A-976125454388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AEFD5ED1-8276-4EA7-AE58-CF776FA48CBC}"/>
              </a:ext>
            </a:extLst>
          </p:cNvPr>
          <p:cNvSpPr/>
          <p:nvPr/>
        </p:nvSpPr>
        <p:spPr>
          <a:xfrm>
            <a:off x="1593670" y="24856"/>
            <a:ext cx="979714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30F86B7-0B77-FEE9-5467-B483F06F5EEC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F293211F-9CE0-ED90-F864-9BC0B326B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35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7E433061-9A7D-48FF-A62C-F6F380CB1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723810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D978DB7C-4E13-428E-AC5D-D6B401AF3C46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98D34106-4926-46FC-AD67-FFBF36C89FCB}"/>
              </a:ext>
            </a:extLst>
          </p:cNvPr>
          <p:cNvSpPr/>
          <p:nvPr/>
        </p:nvSpPr>
        <p:spPr>
          <a:xfrm>
            <a:off x="1524" y="433865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hlinkClick r:id="rId5" action="ppaction://hlinksldjump"/>
            <a:extLst>
              <a:ext uri="{FF2B5EF4-FFF2-40B4-BE49-F238E27FC236}">
                <a16:creationId xmlns:a16="http://schemas.microsoft.com/office/drawing/2014/main" id="{CDDAAAD6-6A35-4499-931F-22127BEEB140}"/>
              </a:ext>
            </a:extLst>
          </p:cNvPr>
          <p:cNvSpPr/>
          <p:nvPr/>
        </p:nvSpPr>
        <p:spPr>
          <a:xfrm>
            <a:off x="0" y="831331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hlinkClick r:id="rId6" action="ppaction://hlinksldjump"/>
            <a:extLst>
              <a:ext uri="{FF2B5EF4-FFF2-40B4-BE49-F238E27FC236}">
                <a16:creationId xmlns:a16="http://schemas.microsoft.com/office/drawing/2014/main" id="{E98FD9E1-8D5D-4E34-AE47-E8F8EBE249BE}"/>
              </a:ext>
            </a:extLst>
          </p:cNvPr>
          <p:cNvSpPr/>
          <p:nvPr/>
        </p:nvSpPr>
        <p:spPr>
          <a:xfrm>
            <a:off x="0" y="1246552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hlinkClick r:id="rId7" action="ppaction://hlinksldjump"/>
            <a:extLst>
              <a:ext uri="{FF2B5EF4-FFF2-40B4-BE49-F238E27FC236}">
                <a16:creationId xmlns:a16="http://schemas.microsoft.com/office/drawing/2014/main" id="{299CD99B-F58E-4AA2-9668-3A7948529F8A}"/>
              </a:ext>
            </a:extLst>
          </p:cNvPr>
          <p:cNvSpPr/>
          <p:nvPr/>
        </p:nvSpPr>
        <p:spPr>
          <a:xfrm>
            <a:off x="-1524" y="1625374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hlinkClick r:id="rId8" action="ppaction://hlinksldjump"/>
            <a:extLst>
              <a:ext uri="{FF2B5EF4-FFF2-40B4-BE49-F238E27FC236}">
                <a16:creationId xmlns:a16="http://schemas.microsoft.com/office/drawing/2014/main" id="{F5F81292-92F8-4C98-AD7B-E5B8C1E4B197}"/>
              </a:ext>
            </a:extLst>
          </p:cNvPr>
          <p:cNvSpPr/>
          <p:nvPr/>
        </p:nvSpPr>
        <p:spPr>
          <a:xfrm>
            <a:off x="-1524" y="206481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81347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3745B-1BF3-4FFA-82CE-E653E6B1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1F4F5A9C-5C29-4C50-9F05-DFCEC6A0E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96050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D732A43C-7B60-451D-B905-01AC8116C335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F82FE580-9AE3-49C9-98DE-6F28528EE9E5}"/>
              </a:ext>
            </a:extLst>
          </p:cNvPr>
          <p:cNvSpPr/>
          <p:nvPr/>
        </p:nvSpPr>
        <p:spPr>
          <a:xfrm>
            <a:off x="1672046" y="24856"/>
            <a:ext cx="3644536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2263A5-0212-C22E-20D9-3D1EA95784C0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30B470A-F2C5-74E6-391F-876A9ACEF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30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3745B-1BF3-4FFA-82CE-E653E6B1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, mapa&#10;&#10;Descrição gerada automaticamente">
            <a:extLst>
              <a:ext uri="{FF2B5EF4-FFF2-40B4-BE49-F238E27FC236}">
                <a16:creationId xmlns:a16="http://schemas.microsoft.com/office/drawing/2014/main" id="{E8A8C770-D1B5-4E21-8D4F-B6F966B42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00750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D9C864CE-8C1D-4503-ABAC-7FD4667D1339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DD1D2345-C3B5-4075-B420-4718DBAD845F}"/>
              </a:ext>
            </a:extLst>
          </p:cNvPr>
          <p:cNvSpPr/>
          <p:nvPr/>
        </p:nvSpPr>
        <p:spPr>
          <a:xfrm>
            <a:off x="1672046" y="24856"/>
            <a:ext cx="3644536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578D71-3361-1192-2ABA-6DBF7F4ADF50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60B47F0-F835-08B6-AC16-C7560621D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671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0349C-4A62-4C9D-8119-D65FF38F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6419DA3E-AC92-4EDF-8F86-279309EC4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C54A05D1-9FB9-4CE0-9CF3-963810F2638F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A25E7CED-CDE6-47EE-8B21-4503139333F1}"/>
              </a:ext>
            </a:extLst>
          </p:cNvPr>
          <p:cNvSpPr/>
          <p:nvPr/>
        </p:nvSpPr>
        <p:spPr>
          <a:xfrm>
            <a:off x="1606731" y="24856"/>
            <a:ext cx="3396343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6EC702F-E534-D369-650B-D226394B0F38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804578E5-4727-AE21-462C-A8F74177E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14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3745B-1BF3-4FFA-82CE-E653E6B1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383B4EEF-FF4D-462E-BB41-02C25D1CE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FE220A28-C7EC-4E81-966B-9AB782E7EDF8}"/>
              </a:ext>
            </a:extLst>
          </p:cNvPr>
          <p:cNvSpPr/>
          <p:nvPr/>
        </p:nvSpPr>
        <p:spPr>
          <a:xfrm>
            <a:off x="0" y="471149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C534D77B-3CD2-4ADC-BD64-C7CE0F756283}"/>
              </a:ext>
            </a:extLst>
          </p:cNvPr>
          <p:cNvSpPr/>
          <p:nvPr/>
        </p:nvSpPr>
        <p:spPr>
          <a:xfrm>
            <a:off x="1524" y="888776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hlinkClick r:id="rId5" action="ppaction://hlinksldjump"/>
            <a:extLst>
              <a:ext uri="{FF2B5EF4-FFF2-40B4-BE49-F238E27FC236}">
                <a16:creationId xmlns:a16="http://schemas.microsoft.com/office/drawing/2014/main" id="{12745AA0-2F05-485B-919F-7F1BD6DB582A}"/>
              </a:ext>
            </a:extLst>
          </p:cNvPr>
          <p:cNvSpPr/>
          <p:nvPr/>
        </p:nvSpPr>
        <p:spPr>
          <a:xfrm>
            <a:off x="53776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6" action="ppaction://hlinksldjump"/>
            <a:extLst>
              <a:ext uri="{FF2B5EF4-FFF2-40B4-BE49-F238E27FC236}">
                <a16:creationId xmlns:a16="http://schemas.microsoft.com/office/drawing/2014/main" id="{0C48B725-450C-413B-9EE2-BBA3119CA733}"/>
              </a:ext>
            </a:extLst>
          </p:cNvPr>
          <p:cNvSpPr/>
          <p:nvPr/>
        </p:nvSpPr>
        <p:spPr>
          <a:xfrm>
            <a:off x="1685109" y="24856"/>
            <a:ext cx="3644536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645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178BD-9DED-410F-AB66-72348963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FCC16419-6A7D-456A-8CA3-A3BE2F4C5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444F2FC6-80CC-4BC8-8546-2D968C4153E5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A151D8C2-C732-40D5-BD4B-55BDECE6CD30}"/>
              </a:ext>
            </a:extLst>
          </p:cNvPr>
          <p:cNvSpPr/>
          <p:nvPr/>
        </p:nvSpPr>
        <p:spPr>
          <a:xfrm>
            <a:off x="1593669" y="24856"/>
            <a:ext cx="3370217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5" action="ppaction://hlinksldjump"/>
            <a:extLst>
              <a:ext uri="{FF2B5EF4-FFF2-40B4-BE49-F238E27FC236}">
                <a16:creationId xmlns:a16="http://schemas.microsoft.com/office/drawing/2014/main" id="{7C90E5A1-5DBC-4DB8-9B76-D15CACCABCD1}"/>
              </a:ext>
            </a:extLst>
          </p:cNvPr>
          <p:cNvSpPr/>
          <p:nvPr/>
        </p:nvSpPr>
        <p:spPr>
          <a:xfrm>
            <a:off x="5097453" y="19277"/>
            <a:ext cx="998547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B94F0B1-AF77-1DC3-BCD1-82C37CCE7642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8F67C82-1A3F-55D0-EC91-99920FC70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715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A2ACB-D3EE-4A2C-A4A8-22BF9614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F98CDFB4-5822-4A09-80FE-FBB18AA17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92458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AC8D9D5C-9694-42CC-8B0F-3EE3C9DE6956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13B17115-8213-400C-9FE3-E6631291A75C}"/>
              </a:ext>
            </a:extLst>
          </p:cNvPr>
          <p:cNvSpPr/>
          <p:nvPr/>
        </p:nvSpPr>
        <p:spPr>
          <a:xfrm>
            <a:off x="1593669" y="24856"/>
            <a:ext cx="3370217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5" action="ppaction://hlinksldjump"/>
            <a:extLst>
              <a:ext uri="{FF2B5EF4-FFF2-40B4-BE49-F238E27FC236}">
                <a16:creationId xmlns:a16="http://schemas.microsoft.com/office/drawing/2014/main" id="{01E04AFC-8388-4E70-8AF1-FB3D25C8302E}"/>
              </a:ext>
            </a:extLst>
          </p:cNvPr>
          <p:cNvSpPr/>
          <p:nvPr/>
        </p:nvSpPr>
        <p:spPr>
          <a:xfrm>
            <a:off x="5097453" y="19277"/>
            <a:ext cx="998547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776D119-1FA7-52F7-AC1C-B2D7EB329A3E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C2DF5D7-055D-7357-9756-4BAB0B560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7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7832E-9C29-4E06-AC65-913C7728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, mapa&#10;&#10;Descrição gerada automaticamente">
            <a:extLst>
              <a:ext uri="{FF2B5EF4-FFF2-40B4-BE49-F238E27FC236}">
                <a16:creationId xmlns:a16="http://schemas.microsoft.com/office/drawing/2014/main" id="{408CE788-7D24-4343-A5A3-6B73785BA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99" y="0"/>
            <a:ext cx="12295599" cy="6790108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9AA74CD9-1503-4B77-AA75-CA608634F472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FF3B3F69-04F3-4B83-BC3E-14A19342EFC2}"/>
              </a:ext>
            </a:extLst>
          </p:cNvPr>
          <p:cNvSpPr/>
          <p:nvPr/>
        </p:nvSpPr>
        <p:spPr>
          <a:xfrm>
            <a:off x="1463039" y="19277"/>
            <a:ext cx="1423741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3009508-2233-997B-F72F-A6C9FE97FFA5}"/>
              </a:ext>
            </a:extLst>
          </p:cNvPr>
          <p:cNvSpPr/>
          <p:nvPr/>
        </p:nvSpPr>
        <p:spPr>
          <a:xfrm>
            <a:off x="0" y="495546"/>
            <a:ext cx="1933575" cy="54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195959F-FB84-7F2B-7784-DDA3AC8CC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2" y="417376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68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C25D2-5CC5-4AE2-8DFC-AFDD635D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887357FE-169D-4087-9064-08458940F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B82BED2D-3D01-45CF-89E9-B95E8F863F18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A1BADB2B-6250-4FB5-A4E4-56FEC9B5EA5C}"/>
              </a:ext>
            </a:extLst>
          </p:cNvPr>
          <p:cNvSpPr/>
          <p:nvPr/>
        </p:nvSpPr>
        <p:spPr>
          <a:xfrm>
            <a:off x="1606731" y="24856"/>
            <a:ext cx="3396343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C691644-047F-D0DC-C14A-19410574E944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7367106-13B2-E677-7ADF-72379FCBF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191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Conteúdo 1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DF21A1BC-9F14-4474-8388-E8B5DADDE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34175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D54E63E6-F2F0-4DB7-BEF0-175EB712ABD5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EEB551AF-E4F9-4DFA-B9A7-EAC5AAD80133}"/>
              </a:ext>
            </a:extLst>
          </p:cNvPr>
          <p:cNvSpPr/>
          <p:nvPr/>
        </p:nvSpPr>
        <p:spPr>
          <a:xfrm>
            <a:off x="0" y="411163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hlinkClick r:id="rId5" action="ppaction://hlinksldjump"/>
            <a:extLst>
              <a:ext uri="{FF2B5EF4-FFF2-40B4-BE49-F238E27FC236}">
                <a16:creationId xmlns:a16="http://schemas.microsoft.com/office/drawing/2014/main" id="{07269ADF-696A-42B9-84F0-2AD4C9382B1F}"/>
              </a:ext>
            </a:extLst>
          </p:cNvPr>
          <p:cNvSpPr/>
          <p:nvPr/>
        </p:nvSpPr>
        <p:spPr>
          <a:xfrm>
            <a:off x="0" y="838495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hlinkClick r:id="rId6" action="ppaction://hlinksldjump"/>
            <a:extLst>
              <a:ext uri="{FF2B5EF4-FFF2-40B4-BE49-F238E27FC236}">
                <a16:creationId xmlns:a16="http://schemas.microsoft.com/office/drawing/2014/main" id="{793E34AA-6D2A-4107-8F73-B48F095822B2}"/>
              </a:ext>
            </a:extLst>
          </p:cNvPr>
          <p:cNvSpPr/>
          <p:nvPr/>
        </p:nvSpPr>
        <p:spPr>
          <a:xfrm>
            <a:off x="0" y="1264591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06407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3A8CC-2EA8-4045-8523-7001EE3C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05011B81-88E6-440E-B6DA-D3E2EE468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D1D6CF31-90F9-4DBF-B18D-700DD5466DD9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AB6F0274-DE32-4259-8C19-CD3906B0CC8F}"/>
              </a:ext>
            </a:extLst>
          </p:cNvPr>
          <p:cNvSpPr/>
          <p:nvPr/>
        </p:nvSpPr>
        <p:spPr>
          <a:xfrm>
            <a:off x="1606732" y="24856"/>
            <a:ext cx="1175658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1AE445-1FDC-1E34-9158-A90544F7329B}"/>
              </a:ext>
            </a:extLst>
          </p:cNvPr>
          <p:cNvSpPr/>
          <p:nvPr/>
        </p:nvSpPr>
        <p:spPr>
          <a:xfrm>
            <a:off x="4738087" y="474910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643507B-5426-DFD8-EC5F-E3D8767EF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79" y="465078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28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CF59F-D6C3-416D-820E-860E5434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8E0FDCA9-5858-4F7D-BD61-F4A7F46AB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B86B2B20-DF6B-40B1-A9D9-4F42999CDD40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6104574F-19BD-4A6B-9EA0-7858A22FBAE5}"/>
              </a:ext>
            </a:extLst>
          </p:cNvPr>
          <p:cNvSpPr/>
          <p:nvPr/>
        </p:nvSpPr>
        <p:spPr>
          <a:xfrm>
            <a:off x="1606732" y="24856"/>
            <a:ext cx="1175658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hlinkClick r:id="rId5" action="ppaction://hlinksldjump"/>
            <a:extLst>
              <a:ext uri="{FF2B5EF4-FFF2-40B4-BE49-F238E27FC236}">
                <a16:creationId xmlns:a16="http://schemas.microsoft.com/office/drawing/2014/main" id="{CF1850C2-F19F-4498-B38E-9087143C75AB}"/>
              </a:ext>
            </a:extLst>
          </p:cNvPr>
          <p:cNvSpPr/>
          <p:nvPr/>
        </p:nvSpPr>
        <p:spPr>
          <a:xfrm>
            <a:off x="0" y="422322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hlinkClick r:id="rId6" action="ppaction://hlinksldjump"/>
            <a:extLst>
              <a:ext uri="{FF2B5EF4-FFF2-40B4-BE49-F238E27FC236}">
                <a16:creationId xmlns:a16="http://schemas.microsoft.com/office/drawing/2014/main" id="{8A19B3EF-A4E3-4F22-B7F9-92CB69741F01}"/>
              </a:ext>
            </a:extLst>
          </p:cNvPr>
          <p:cNvSpPr/>
          <p:nvPr/>
        </p:nvSpPr>
        <p:spPr>
          <a:xfrm>
            <a:off x="0" y="814209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hlinkClick r:id="rId7" action="ppaction://hlinksldjump"/>
            <a:extLst>
              <a:ext uri="{FF2B5EF4-FFF2-40B4-BE49-F238E27FC236}">
                <a16:creationId xmlns:a16="http://schemas.microsoft.com/office/drawing/2014/main" id="{F6EF2247-4B56-4D3A-998E-7E89F314A6AA}"/>
              </a:ext>
            </a:extLst>
          </p:cNvPr>
          <p:cNvSpPr/>
          <p:nvPr/>
        </p:nvSpPr>
        <p:spPr>
          <a:xfrm>
            <a:off x="0" y="122346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hlinkClick r:id="rId8" action="ppaction://hlinksldjump"/>
            <a:extLst>
              <a:ext uri="{FF2B5EF4-FFF2-40B4-BE49-F238E27FC236}">
                <a16:creationId xmlns:a16="http://schemas.microsoft.com/office/drawing/2014/main" id="{339E0652-8A09-49C9-BB42-2D26DA35FABF}"/>
              </a:ext>
            </a:extLst>
          </p:cNvPr>
          <p:cNvSpPr/>
          <p:nvPr/>
        </p:nvSpPr>
        <p:spPr>
          <a:xfrm>
            <a:off x="0" y="1617124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8933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1C7C-C02D-4BC9-B936-BC30BA99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2E73951F-CB28-4B73-8E04-8050D5B41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911353C2-EC7E-425A-91BF-5E7D74DDEBA2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5B075222-21D0-4B35-884A-8C03A59773E6}"/>
              </a:ext>
            </a:extLst>
          </p:cNvPr>
          <p:cNvSpPr/>
          <p:nvPr/>
        </p:nvSpPr>
        <p:spPr>
          <a:xfrm>
            <a:off x="1606732" y="24856"/>
            <a:ext cx="1175658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hlinkClick r:id="rId5" action="ppaction://hlinksldjump"/>
            <a:extLst>
              <a:ext uri="{FF2B5EF4-FFF2-40B4-BE49-F238E27FC236}">
                <a16:creationId xmlns:a16="http://schemas.microsoft.com/office/drawing/2014/main" id="{F2CFF358-A73D-4A5C-A5D9-3580EF75FD01}"/>
              </a:ext>
            </a:extLst>
          </p:cNvPr>
          <p:cNvSpPr/>
          <p:nvPr/>
        </p:nvSpPr>
        <p:spPr>
          <a:xfrm>
            <a:off x="2939144" y="5897"/>
            <a:ext cx="1409264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9498949-A3E5-9FB5-E784-6A4C8ED23B7D}"/>
              </a:ext>
            </a:extLst>
          </p:cNvPr>
          <p:cNvSpPr/>
          <p:nvPr/>
        </p:nvSpPr>
        <p:spPr>
          <a:xfrm>
            <a:off x="12765" y="656455"/>
            <a:ext cx="2453988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AF33468-D8F2-72F1-C7E5-A5D576FAA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7" y="656455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52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9D717-9F81-44D1-8B8A-C3320207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FB00762C-024A-4FE1-AD6D-CE17B994C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8B6DAB60-1E04-442F-8326-55AF2F4EC84D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DABBA892-43C5-4523-A674-FF306A81CF4F}"/>
              </a:ext>
            </a:extLst>
          </p:cNvPr>
          <p:cNvSpPr/>
          <p:nvPr/>
        </p:nvSpPr>
        <p:spPr>
          <a:xfrm>
            <a:off x="1606732" y="24856"/>
            <a:ext cx="1175658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hlinkClick r:id="rId5" action="ppaction://hlinksldjump"/>
            <a:extLst>
              <a:ext uri="{FF2B5EF4-FFF2-40B4-BE49-F238E27FC236}">
                <a16:creationId xmlns:a16="http://schemas.microsoft.com/office/drawing/2014/main" id="{B8BA4CB5-F455-45EB-A8DE-F030134594F0}"/>
              </a:ext>
            </a:extLst>
          </p:cNvPr>
          <p:cNvSpPr/>
          <p:nvPr/>
        </p:nvSpPr>
        <p:spPr>
          <a:xfrm>
            <a:off x="2939144" y="5897"/>
            <a:ext cx="1409264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78362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34773-4865-4D96-91DF-D816C083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6B697C0E-02B2-4391-AA04-B5ABAAFAB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9C07CF2B-FE0C-490A-9DC0-9C954C48755C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FA825F56-B4A0-438B-8500-4E0D367B3082}"/>
              </a:ext>
            </a:extLst>
          </p:cNvPr>
          <p:cNvSpPr/>
          <p:nvPr/>
        </p:nvSpPr>
        <p:spPr>
          <a:xfrm>
            <a:off x="1606732" y="24856"/>
            <a:ext cx="1175658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hlinkClick r:id="rId5" action="ppaction://hlinksldjump"/>
            <a:extLst>
              <a:ext uri="{FF2B5EF4-FFF2-40B4-BE49-F238E27FC236}">
                <a16:creationId xmlns:a16="http://schemas.microsoft.com/office/drawing/2014/main" id="{0515A371-A649-4998-8AC3-4A990F9C675E}"/>
              </a:ext>
            </a:extLst>
          </p:cNvPr>
          <p:cNvSpPr/>
          <p:nvPr/>
        </p:nvSpPr>
        <p:spPr>
          <a:xfrm>
            <a:off x="2939144" y="5897"/>
            <a:ext cx="1409264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776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0D5A9-EDA1-4626-8E9F-A39D1F14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4BE5FDBF-2068-40F6-8EE0-E035AA11B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270C3FCB-040E-4B2C-85CE-C5653FC27170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9FE0F5F5-0801-42DC-9A1F-808577E79614}"/>
              </a:ext>
            </a:extLst>
          </p:cNvPr>
          <p:cNvSpPr/>
          <p:nvPr/>
        </p:nvSpPr>
        <p:spPr>
          <a:xfrm>
            <a:off x="1606732" y="24856"/>
            <a:ext cx="1175658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hlinkClick r:id="rId5" action="ppaction://hlinksldjump"/>
            <a:extLst>
              <a:ext uri="{FF2B5EF4-FFF2-40B4-BE49-F238E27FC236}">
                <a16:creationId xmlns:a16="http://schemas.microsoft.com/office/drawing/2014/main" id="{A88AD16D-30A9-4E6D-AC54-5D8CE419350C}"/>
              </a:ext>
            </a:extLst>
          </p:cNvPr>
          <p:cNvSpPr/>
          <p:nvPr/>
        </p:nvSpPr>
        <p:spPr>
          <a:xfrm>
            <a:off x="2939144" y="5897"/>
            <a:ext cx="1409264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85323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552BC-249F-4C70-822B-447517F8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Conteúdo 1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C27D5CF3-CE37-474E-9520-47686B2D2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15" name="Retângulo 14">
            <a:hlinkClick r:id="rId3" action="ppaction://hlinksldjump"/>
            <a:extLst>
              <a:ext uri="{FF2B5EF4-FFF2-40B4-BE49-F238E27FC236}">
                <a16:creationId xmlns:a16="http://schemas.microsoft.com/office/drawing/2014/main" id="{92059BA5-F1BD-40F0-A8C5-7349A417833F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hlinkClick r:id="rId4" action="ppaction://hlinksldjump"/>
            <a:extLst>
              <a:ext uri="{FF2B5EF4-FFF2-40B4-BE49-F238E27FC236}">
                <a16:creationId xmlns:a16="http://schemas.microsoft.com/office/drawing/2014/main" id="{C69219A3-1C89-4781-A61E-0AAC3388213F}"/>
              </a:ext>
            </a:extLst>
          </p:cNvPr>
          <p:cNvSpPr/>
          <p:nvPr/>
        </p:nvSpPr>
        <p:spPr>
          <a:xfrm>
            <a:off x="1606732" y="24856"/>
            <a:ext cx="1175658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625F8-CC91-9AA6-806F-185485472C62}"/>
              </a:ext>
            </a:extLst>
          </p:cNvPr>
          <p:cNvSpPr/>
          <p:nvPr/>
        </p:nvSpPr>
        <p:spPr>
          <a:xfrm>
            <a:off x="354043" y="5631700"/>
            <a:ext cx="2123343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8EC3A85-9BC2-70D3-5BB5-EC43A877B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5" y="5631700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730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3D76011F-CA6B-459D-B2EF-21F86360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733333"/>
          </a:xfrm>
          <a:prstGeom prst="rect">
            <a:avLst/>
          </a:prstGeo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57509A34-4910-4BC6-BFCA-EC47F5671C71}"/>
              </a:ext>
            </a:extLst>
          </p:cNvPr>
          <p:cNvSpPr/>
          <p:nvPr/>
        </p:nvSpPr>
        <p:spPr>
          <a:xfrm>
            <a:off x="1524" y="415341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7D6A8BFC-AEB4-473F-B923-AA96F5AC00E8}"/>
              </a:ext>
            </a:extLst>
          </p:cNvPr>
          <p:cNvSpPr/>
          <p:nvPr/>
        </p:nvSpPr>
        <p:spPr>
          <a:xfrm>
            <a:off x="1524" y="830682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84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6ECC6-6BD1-40B2-94F0-0C365A00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Uma imagem contendo mapa, texto&#10;&#10;Descrição gerada automaticamente">
            <a:extLst>
              <a:ext uri="{FF2B5EF4-FFF2-40B4-BE49-F238E27FC236}">
                <a16:creationId xmlns:a16="http://schemas.microsoft.com/office/drawing/2014/main" id="{7FC71403-8170-4A07-AA6E-FE3940959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804C2728-CC8D-4CAB-AFBD-EC90043EE0FD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hlinkClick r:id="rId4" action="ppaction://hlinksldjump"/>
            <a:extLst>
              <a:ext uri="{FF2B5EF4-FFF2-40B4-BE49-F238E27FC236}">
                <a16:creationId xmlns:a16="http://schemas.microsoft.com/office/drawing/2014/main" id="{39708C24-329D-4333-B055-97F385D364C9}"/>
              </a:ext>
            </a:extLst>
          </p:cNvPr>
          <p:cNvSpPr/>
          <p:nvPr/>
        </p:nvSpPr>
        <p:spPr>
          <a:xfrm>
            <a:off x="1608147" y="19277"/>
            <a:ext cx="133099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578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DFAFD-14A9-4B3D-A795-F0956025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6429D212-3A18-4509-953D-07A5C9827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46289"/>
          </a:xfrm>
        </p:spPr>
      </p:pic>
      <p:sp>
        <p:nvSpPr>
          <p:cNvPr id="11" name="Retângulo 10">
            <a:hlinkClick r:id="rId3" action="ppaction://hlinksldjump"/>
            <a:extLst>
              <a:ext uri="{FF2B5EF4-FFF2-40B4-BE49-F238E27FC236}">
                <a16:creationId xmlns:a16="http://schemas.microsoft.com/office/drawing/2014/main" id="{0CB7E73D-5AAE-4A5E-B329-FBC18D74040E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hlinkClick r:id="rId4" action="ppaction://hlinksldjump"/>
            <a:extLst>
              <a:ext uri="{FF2B5EF4-FFF2-40B4-BE49-F238E27FC236}">
                <a16:creationId xmlns:a16="http://schemas.microsoft.com/office/drawing/2014/main" id="{61D59B46-8813-4AB3-B41A-D652DBF71FFA}"/>
              </a:ext>
            </a:extLst>
          </p:cNvPr>
          <p:cNvSpPr/>
          <p:nvPr/>
        </p:nvSpPr>
        <p:spPr>
          <a:xfrm>
            <a:off x="1606732" y="24856"/>
            <a:ext cx="1409264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hlinkClick r:id="rId3" action="ppaction://hlinksldjump"/>
            <a:extLst>
              <a:ext uri="{FF2B5EF4-FFF2-40B4-BE49-F238E27FC236}">
                <a16:creationId xmlns:a16="http://schemas.microsoft.com/office/drawing/2014/main" id="{647D80C9-0415-40EB-8FCB-7AF466A2DCD0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hlinkClick r:id="rId4" action="ppaction://hlinksldjump"/>
            <a:extLst>
              <a:ext uri="{FF2B5EF4-FFF2-40B4-BE49-F238E27FC236}">
                <a16:creationId xmlns:a16="http://schemas.microsoft.com/office/drawing/2014/main" id="{BED96AB1-2891-4ACD-A05D-60A2255E34A0}"/>
              </a:ext>
            </a:extLst>
          </p:cNvPr>
          <p:cNvSpPr/>
          <p:nvPr/>
        </p:nvSpPr>
        <p:spPr>
          <a:xfrm>
            <a:off x="1606731" y="24856"/>
            <a:ext cx="1409263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4624E42-AC34-3A4A-6B93-780770582D8F}"/>
              </a:ext>
            </a:extLst>
          </p:cNvPr>
          <p:cNvSpPr/>
          <p:nvPr/>
        </p:nvSpPr>
        <p:spPr>
          <a:xfrm>
            <a:off x="87193" y="528072"/>
            <a:ext cx="2188174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4FF2FC2-2108-61B1-C6FA-1BF032250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5" y="528072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416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466AC-43E9-4AE3-8196-8B654B55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54F08C0D-969A-460C-A23A-FA9F8B6CF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E3466AB9-04E2-4C9D-9846-A36892AD85D6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7DDACD67-85DE-4753-887D-DE8B6759181F}"/>
              </a:ext>
            </a:extLst>
          </p:cNvPr>
          <p:cNvSpPr/>
          <p:nvPr/>
        </p:nvSpPr>
        <p:spPr>
          <a:xfrm>
            <a:off x="1606732" y="24856"/>
            <a:ext cx="1409264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E2154441-AFF6-42E9-940D-52245420EB04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4" action="ppaction://hlinksldjump"/>
            <a:extLst>
              <a:ext uri="{FF2B5EF4-FFF2-40B4-BE49-F238E27FC236}">
                <a16:creationId xmlns:a16="http://schemas.microsoft.com/office/drawing/2014/main" id="{2D559DAE-DA53-4F65-908D-00208B7052AC}"/>
              </a:ext>
            </a:extLst>
          </p:cNvPr>
          <p:cNvSpPr/>
          <p:nvPr/>
        </p:nvSpPr>
        <p:spPr>
          <a:xfrm>
            <a:off x="1606731" y="24856"/>
            <a:ext cx="1409263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B882498-B7D7-092A-35C0-03C07EC36752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D1F9920-6DE5-1AE9-6309-43678548F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184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Conteúdo 1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C0D21A51-2EF6-4E2A-BB34-E33AB140B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34175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FC32F190-E2B9-42A5-916A-0ECA9E90356A}"/>
              </a:ext>
            </a:extLst>
          </p:cNvPr>
          <p:cNvSpPr/>
          <p:nvPr/>
        </p:nvSpPr>
        <p:spPr>
          <a:xfrm>
            <a:off x="1524" y="459673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D0A836EA-65C7-4367-A4AB-10F2EF801A79}"/>
              </a:ext>
            </a:extLst>
          </p:cNvPr>
          <p:cNvSpPr/>
          <p:nvPr/>
        </p:nvSpPr>
        <p:spPr>
          <a:xfrm>
            <a:off x="1524" y="838495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hlinkClick r:id="rId5" action="ppaction://hlinksldjump"/>
            <a:extLst>
              <a:ext uri="{FF2B5EF4-FFF2-40B4-BE49-F238E27FC236}">
                <a16:creationId xmlns:a16="http://schemas.microsoft.com/office/drawing/2014/main" id="{E9CED60D-FED0-4A35-B4AF-48FFB25573E7}"/>
              </a:ext>
            </a:extLst>
          </p:cNvPr>
          <p:cNvSpPr/>
          <p:nvPr/>
        </p:nvSpPr>
        <p:spPr>
          <a:xfrm>
            <a:off x="0" y="1248586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hlinkClick r:id="rId6" action="ppaction://hlinksldjump"/>
            <a:extLst>
              <a:ext uri="{FF2B5EF4-FFF2-40B4-BE49-F238E27FC236}">
                <a16:creationId xmlns:a16="http://schemas.microsoft.com/office/drawing/2014/main" id="{26277881-6583-4EE1-8B58-6B180B08FA35}"/>
              </a:ext>
            </a:extLst>
          </p:cNvPr>
          <p:cNvSpPr/>
          <p:nvPr/>
        </p:nvSpPr>
        <p:spPr>
          <a:xfrm>
            <a:off x="1524" y="1658677"/>
            <a:ext cx="1219047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hlinkClick r:id="rId7" action="ppaction://hlinksldjump"/>
            <a:extLst>
              <a:ext uri="{FF2B5EF4-FFF2-40B4-BE49-F238E27FC236}">
                <a16:creationId xmlns:a16="http://schemas.microsoft.com/office/drawing/2014/main" id="{09E9517F-BE5C-4CF5-9887-F21B2EBB7002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1128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0BBFB-CAF4-4840-8B11-F62E94BC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Uma imagem contendo texto&#10;&#10;Descrição gerada automaticamente">
            <a:extLst>
              <a:ext uri="{FF2B5EF4-FFF2-40B4-BE49-F238E27FC236}">
                <a16:creationId xmlns:a16="http://schemas.microsoft.com/office/drawing/2014/main" id="{734DEC54-70BD-489A-BF8E-68953EC6D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43701"/>
          </a:xfrm>
        </p:spPr>
      </p:pic>
      <p:sp>
        <p:nvSpPr>
          <p:cNvPr id="8" name="Retângulo 7">
            <a:hlinkClick r:id="rId3" action="ppaction://hlinksldjump"/>
            <a:extLst>
              <a:ext uri="{FF2B5EF4-FFF2-40B4-BE49-F238E27FC236}">
                <a16:creationId xmlns:a16="http://schemas.microsoft.com/office/drawing/2014/main" id="{ABA71112-A5ED-4EE9-AE24-86E71AE91FD1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2AD623E1-5E85-4ADD-8C09-2D91FC2EF545}"/>
              </a:ext>
            </a:extLst>
          </p:cNvPr>
          <p:cNvSpPr/>
          <p:nvPr/>
        </p:nvSpPr>
        <p:spPr>
          <a:xfrm>
            <a:off x="1606732" y="24856"/>
            <a:ext cx="1409264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D1B14041-26F0-4EEE-B00A-88A35D4A6642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5" action="ppaction://hlinksldjump"/>
            <a:extLst>
              <a:ext uri="{FF2B5EF4-FFF2-40B4-BE49-F238E27FC236}">
                <a16:creationId xmlns:a16="http://schemas.microsoft.com/office/drawing/2014/main" id="{60597F67-4A08-4500-8633-00E21562E4DF}"/>
              </a:ext>
            </a:extLst>
          </p:cNvPr>
          <p:cNvSpPr/>
          <p:nvPr/>
        </p:nvSpPr>
        <p:spPr>
          <a:xfrm>
            <a:off x="1606731" y="24856"/>
            <a:ext cx="1409263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75B6151-6094-91B6-1E9C-46D195801DE6}"/>
              </a:ext>
            </a:extLst>
          </p:cNvPr>
          <p:cNvSpPr/>
          <p:nvPr/>
        </p:nvSpPr>
        <p:spPr>
          <a:xfrm>
            <a:off x="120127" y="656455"/>
            <a:ext cx="2155240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D51F186-240C-0C00-4CE3-9096D936D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9" y="656455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960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09A3E-C3A8-4284-B737-CAEE393C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580C830-3129-40F8-A64C-BD6AE9324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34175"/>
          </a:xfrm>
        </p:spPr>
      </p:pic>
      <p:sp>
        <p:nvSpPr>
          <p:cNvPr id="8" name="Retângulo 7">
            <a:hlinkClick r:id="rId3" action="ppaction://hlinksldjump"/>
            <a:extLst>
              <a:ext uri="{FF2B5EF4-FFF2-40B4-BE49-F238E27FC236}">
                <a16:creationId xmlns:a16="http://schemas.microsoft.com/office/drawing/2014/main" id="{E897CA03-4EBD-4F43-AD96-7E7C7A076867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B036BA9E-9AAA-45CE-AFFF-CCBC459A43C2}"/>
              </a:ext>
            </a:extLst>
          </p:cNvPr>
          <p:cNvSpPr/>
          <p:nvPr/>
        </p:nvSpPr>
        <p:spPr>
          <a:xfrm>
            <a:off x="1606732" y="24856"/>
            <a:ext cx="1409264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EB6BE458-5E59-495E-9571-7F2D833DD1F8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5" action="ppaction://hlinksldjump"/>
            <a:extLst>
              <a:ext uri="{FF2B5EF4-FFF2-40B4-BE49-F238E27FC236}">
                <a16:creationId xmlns:a16="http://schemas.microsoft.com/office/drawing/2014/main" id="{482FBBA4-419E-4221-8F08-E46E83D2D19B}"/>
              </a:ext>
            </a:extLst>
          </p:cNvPr>
          <p:cNvSpPr/>
          <p:nvPr/>
        </p:nvSpPr>
        <p:spPr>
          <a:xfrm>
            <a:off x="1606731" y="24856"/>
            <a:ext cx="1409263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8439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0526C-ADE6-4FC7-9567-D129796B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77A21EE0-5E7D-48EC-B8D0-7774F5889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62726"/>
          </a:xfrm>
        </p:spPr>
      </p:pic>
      <p:sp>
        <p:nvSpPr>
          <p:cNvPr id="8" name="Retângulo 7">
            <a:hlinkClick r:id="rId3" action="ppaction://hlinksldjump"/>
            <a:extLst>
              <a:ext uri="{FF2B5EF4-FFF2-40B4-BE49-F238E27FC236}">
                <a16:creationId xmlns:a16="http://schemas.microsoft.com/office/drawing/2014/main" id="{ECA9143D-3426-4790-A569-7FA1640CB8DC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hlinkClick r:id="rId4" action="ppaction://hlinksldjump"/>
            <a:extLst>
              <a:ext uri="{FF2B5EF4-FFF2-40B4-BE49-F238E27FC236}">
                <a16:creationId xmlns:a16="http://schemas.microsoft.com/office/drawing/2014/main" id="{6009BCF9-56C9-4206-A7B1-A71E17239532}"/>
              </a:ext>
            </a:extLst>
          </p:cNvPr>
          <p:cNvSpPr/>
          <p:nvPr/>
        </p:nvSpPr>
        <p:spPr>
          <a:xfrm>
            <a:off x="1606732" y="24856"/>
            <a:ext cx="1409264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hlinkClick r:id="rId3" action="ppaction://hlinksldjump"/>
            <a:extLst>
              <a:ext uri="{FF2B5EF4-FFF2-40B4-BE49-F238E27FC236}">
                <a16:creationId xmlns:a16="http://schemas.microsoft.com/office/drawing/2014/main" id="{839A55CA-9D8D-43ED-9306-BD8BE13F9A6B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hlinkClick r:id="rId5" action="ppaction://hlinksldjump"/>
            <a:extLst>
              <a:ext uri="{FF2B5EF4-FFF2-40B4-BE49-F238E27FC236}">
                <a16:creationId xmlns:a16="http://schemas.microsoft.com/office/drawing/2014/main" id="{A3D5CAEF-B504-485C-98C3-3C35F5BDAAB9}"/>
              </a:ext>
            </a:extLst>
          </p:cNvPr>
          <p:cNvSpPr/>
          <p:nvPr/>
        </p:nvSpPr>
        <p:spPr>
          <a:xfrm>
            <a:off x="1606731" y="24856"/>
            <a:ext cx="1409263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C70381-1F63-17C8-0059-B95782BDAC01}"/>
              </a:ext>
            </a:extLst>
          </p:cNvPr>
          <p:cNvSpPr/>
          <p:nvPr/>
        </p:nvSpPr>
        <p:spPr>
          <a:xfrm>
            <a:off x="40713" y="549337"/>
            <a:ext cx="2394143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5998CE2-7A33-6728-0A72-F1F96EE8C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5" y="549337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356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8779C-35BA-4A7F-80A6-5B6B92A2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4E72BC3B-CF9C-4DF0-B846-61A8CA661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62751"/>
          </a:xfrm>
        </p:spPr>
      </p:pic>
      <p:sp>
        <p:nvSpPr>
          <p:cNvPr id="7" name="Retângulo 6">
            <a:hlinkClick r:id="rId3" action="ppaction://hlinksldjump"/>
            <a:extLst>
              <a:ext uri="{FF2B5EF4-FFF2-40B4-BE49-F238E27FC236}">
                <a16:creationId xmlns:a16="http://schemas.microsoft.com/office/drawing/2014/main" id="{53B670CF-9022-4F31-AD75-E79DD5466C8A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06725935-C577-4D0B-B619-547A12F025C3}"/>
              </a:ext>
            </a:extLst>
          </p:cNvPr>
          <p:cNvSpPr/>
          <p:nvPr/>
        </p:nvSpPr>
        <p:spPr>
          <a:xfrm>
            <a:off x="1606732" y="24856"/>
            <a:ext cx="1409264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hlinkClick r:id="rId3" action="ppaction://hlinksldjump"/>
            <a:extLst>
              <a:ext uri="{FF2B5EF4-FFF2-40B4-BE49-F238E27FC236}">
                <a16:creationId xmlns:a16="http://schemas.microsoft.com/office/drawing/2014/main" id="{C9E07992-D47B-465E-BCE8-79703820A1D8}"/>
              </a:ext>
            </a:extLst>
          </p:cNvPr>
          <p:cNvSpPr/>
          <p:nvPr/>
        </p:nvSpPr>
        <p:spPr>
          <a:xfrm>
            <a:off x="40713" y="19277"/>
            <a:ext cx="1409265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5" action="ppaction://hlinksldjump"/>
            <a:extLst>
              <a:ext uri="{FF2B5EF4-FFF2-40B4-BE49-F238E27FC236}">
                <a16:creationId xmlns:a16="http://schemas.microsoft.com/office/drawing/2014/main" id="{784F57A9-EA28-46CA-8890-FB1DD1ADFD2D}"/>
              </a:ext>
            </a:extLst>
          </p:cNvPr>
          <p:cNvSpPr/>
          <p:nvPr/>
        </p:nvSpPr>
        <p:spPr>
          <a:xfrm>
            <a:off x="1606731" y="24856"/>
            <a:ext cx="1409263" cy="372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F9FD6E-D5E9-5839-80AF-CF0EF6917CEF}"/>
              </a:ext>
            </a:extLst>
          </p:cNvPr>
          <p:cNvSpPr/>
          <p:nvPr/>
        </p:nvSpPr>
        <p:spPr>
          <a:xfrm>
            <a:off x="40713" y="519163"/>
            <a:ext cx="2745017" cy="76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B8AA1D7-45D8-340B-7A49-93141044F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5" y="656455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9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1DD5E-1DB4-4A62-A5B5-6E853D1A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Espaço Reservado para Conteúdo 9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6D975AAF-A023-4A90-854A-E1CFEF70C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2787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33CCC890-1FDF-4E7B-B26A-7B63B327CAA5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B21B6397-7AC6-44FB-A6DD-8F2DB8B23B56}"/>
              </a:ext>
            </a:extLst>
          </p:cNvPr>
          <p:cNvSpPr/>
          <p:nvPr/>
        </p:nvSpPr>
        <p:spPr>
          <a:xfrm>
            <a:off x="1608147" y="19277"/>
            <a:ext cx="133099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8209EFA-D5F8-410A-2B3B-6A9D0F415CC7}"/>
              </a:ext>
            </a:extLst>
          </p:cNvPr>
          <p:cNvSpPr/>
          <p:nvPr/>
        </p:nvSpPr>
        <p:spPr>
          <a:xfrm>
            <a:off x="77597" y="474909"/>
            <a:ext cx="1933575" cy="626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ED45EFE-7DAF-15B8-54BB-DCBD0F286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9"/>
            <a:ext cx="1516390" cy="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7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66928-F881-4E4B-8C1F-CA5E25F1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1FE01852-4F25-4603-8515-308C0D126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2896"/>
          </a:xfrm>
        </p:spPr>
      </p:pic>
      <p:sp>
        <p:nvSpPr>
          <p:cNvPr id="4" name="Retângulo 3">
            <a:hlinkClick r:id="rId3" action="ppaction://hlinksldjump"/>
            <a:extLst>
              <a:ext uri="{FF2B5EF4-FFF2-40B4-BE49-F238E27FC236}">
                <a16:creationId xmlns:a16="http://schemas.microsoft.com/office/drawing/2014/main" id="{F2C31315-F3D1-4B91-AED2-05B21E6B08F6}"/>
              </a:ext>
            </a:extLst>
          </p:cNvPr>
          <p:cNvSpPr/>
          <p:nvPr/>
        </p:nvSpPr>
        <p:spPr>
          <a:xfrm>
            <a:off x="1524" y="19277"/>
            <a:ext cx="146151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hlinkClick r:id="rId4" action="ppaction://hlinksldjump"/>
            <a:extLst>
              <a:ext uri="{FF2B5EF4-FFF2-40B4-BE49-F238E27FC236}">
                <a16:creationId xmlns:a16="http://schemas.microsoft.com/office/drawing/2014/main" id="{095EB889-718D-4D01-B361-F15F1D51D8B9}"/>
              </a:ext>
            </a:extLst>
          </p:cNvPr>
          <p:cNvSpPr/>
          <p:nvPr/>
        </p:nvSpPr>
        <p:spPr>
          <a:xfrm>
            <a:off x="1608147" y="19277"/>
            <a:ext cx="1330996" cy="378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8C2F610-A6AD-7E86-A7DB-43377005BA6A}"/>
              </a:ext>
            </a:extLst>
          </p:cNvPr>
          <p:cNvSpPr/>
          <p:nvPr/>
        </p:nvSpPr>
        <p:spPr>
          <a:xfrm>
            <a:off x="77596" y="474909"/>
            <a:ext cx="2350971" cy="779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A5BC5D1-783B-D71B-0BF7-21BDFABEA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9" y="474908"/>
            <a:ext cx="1886402" cy="9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69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1D6CFC953E154AAE4A2DACACA72B4B" ma:contentTypeVersion="13" ma:contentTypeDescription="Crie um novo documento." ma:contentTypeScope="" ma:versionID="dadc69b977a6a62a23b8736c6ea80850">
  <xsd:schema xmlns:xsd="http://www.w3.org/2001/XMLSchema" xmlns:xs="http://www.w3.org/2001/XMLSchema" xmlns:p="http://schemas.microsoft.com/office/2006/metadata/properties" xmlns:ns2="110cc015-f782-43d9-9b88-aa01845fb2ab" xmlns:ns3="e4312270-08ee-429e-9af4-a88c64110c6e" targetNamespace="http://schemas.microsoft.com/office/2006/metadata/properties" ma:root="true" ma:fieldsID="1abe82fc3c6a22e2d3c9506367383c5c" ns2:_="" ns3:_="">
    <xsd:import namespace="110cc015-f782-43d9-9b88-aa01845fb2ab"/>
    <xsd:import namespace="e4312270-08ee-429e-9af4-a88c64110c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cc015-f782-43d9-9b88-aa01845fb2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181cb7-2009-4de7-ae82-7b78879977f6}" ma:internalName="TaxCatchAll" ma:showField="CatchAllData" ma:web="110cc015-f782-43d9-9b88-aa01845fb2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2270-08ee-429e-9af4-a88c64110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30bb3b61-ee10-44ad-a3af-f4538e3154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12270-08ee-429e-9af4-a88c64110c6e">
      <Terms xmlns="http://schemas.microsoft.com/office/infopath/2007/PartnerControls"/>
    </lcf76f155ced4ddcb4097134ff3c332f>
    <TaxCatchAll xmlns="110cc015-f782-43d9-9b88-aa01845fb2ab" xsi:nil="true"/>
  </documentManagement>
</p:properties>
</file>

<file path=customXml/itemProps1.xml><?xml version="1.0" encoding="utf-8"?>
<ds:datastoreItem xmlns:ds="http://schemas.openxmlformats.org/officeDocument/2006/customXml" ds:itemID="{77F08554-688E-4B2C-8691-5D5B2A955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cc015-f782-43d9-9b88-aa01845fb2ab"/>
    <ds:schemaRef ds:uri="e4312270-08ee-429e-9af4-a88c64110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A489BB-90BD-4A67-BB09-E5EE53D1E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B42D1-9A0C-49E8-B71B-3D6DA5FF82D9}">
  <ds:schemaRefs>
    <ds:schemaRef ds:uri="http://schemas.microsoft.com/office/2006/metadata/properties"/>
    <ds:schemaRef ds:uri="http://schemas.microsoft.com/office/infopath/2007/PartnerControls"/>
    <ds:schemaRef ds:uri="e4312270-08ee-429e-9af4-a88c64110c6e"/>
    <ds:schemaRef ds:uri="110cc015-f782-43d9-9b88-aa01845fb2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0</Words>
  <Application>Microsoft Office PowerPoint</Application>
  <PresentationFormat>Widescreen</PresentationFormat>
  <Paragraphs>0</Paragraphs>
  <Slides>76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76</vt:i4>
      </vt:variant>
    </vt:vector>
  </HeadingPairs>
  <TitlesOfParts>
    <vt:vector size="8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Josiani Sofiatti</dc:creator>
  <cp:lastModifiedBy>Lucas Lehmkuhl</cp:lastModifiedBy>
  <cp:revision>69</cp:revision>
  <dcterms:created xsi:type="dcterms:W3CDTF">2018-05-10T03:25:22Z</dcterms:created>
  <dcterms:modified xsi:type="dcterms:W3CDTF">2022-11-22T20:35:27Z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0x010100941D6CFC953E154AAE4A2DACACA72B4B</vt:lpwstr>
  </property>
  <property fmtid="{D5CDD505-2E9C-101B-9397-08002B2CF9AE}" pid="3" name="MediaServiceImageTags">
    <vt:lpwstr/>
  </property>
</Properties>
</file>