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272" r:id="rId6"/>
    <p:sldId id="258" r:id="rId7"/>
    <p:sldId id="259" r:id="rId8"/>
    <p:sldId id="287" r:id="rId9"/>
    <p:sldId id="260" r:id="rId10"/>
    <p:sldId id="288" r:id="rId11"/>
    <p:sldId id="261" r:id="rId12"/>
    <p:sldId id="263" r:id="rId13"/>
    <p:sldId id="262" r:id="rId14"/>
    <p:sldId id="289" r:id="rId15"/>
    <p:sldId id="291" r:id="rId16"/>
    <p:sldId id="290" r:id="rId17"/>
    <p:sldId id="269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688"/>
    <a:srgbClr val="F79633"/>
    <a:srgbClr val="676D39"/>
    <a:srgbClr val="00506A"/>
    <a:srgbClr val="909090"/>
    <a:srgbClr val="9B3523"/>
    <a:srgbClr val="5DA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533" autoAdjust="0"/>
  </p:normalViewPr>
  <p:slideViewPr>
    <p:cSldViewPr>
      <p:cViewPr varScale="1">
        <p:scale>
          <a:sx n="83" d="100"/>
          <a:sy n="83" d="100"/>
        </p:scale>
        <p:origin x="252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notesViewPr>
    <p:cSldViewPr>
      <p:cViewPr varScale="1">
        <p:scale>
          <a:sx n="58" d="100"/>
          <a:sy n="58" d="100"/>
        </p:scale>
        <p:origin x="2808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E5D02-22D6-4C30-91B2-9CF2C4A9B505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BEA0-D777-4585-8915-85260483D8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37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A12A9-0031-41E1-BDB8-F67E57197E99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4B929-79C2-41D9-A634-CCB7B07065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30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60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o de Texto">
  <p:cSld name="Bloco de Tex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4650" y="2576200"/>
            <a:ext cx="6121824" cy="344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4650" y="-553500"/>
            <a:ext cx="6121824" cy="344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337475" y="-24150"/>
            <a:ext cx="8109000" cy="5191800"/>
          </a:xfrm>
          <a:prstGeom prst="roundRect">
            <a:avLst>
              <a:gd name="adj" fmla="val 11192"/>
            </a:avLst>
          </a:prstGeom>
          <a:solidFill>
            <a:schemeClr val="lt1"/>
          </a:solidFill>
          <a:ln>
            <a:noFill/>
          </a:ln>
          <a:effectLst>
            <a:outerShdw blurRad="128588" dist="57150" dir="198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-24250"/>
            <a:ext cx="7727100" cy="519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80224" y="587350"/>
            <a:ext cx="72027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24549" y="1359800"/>
            <a:ext cx="7202700" cy="26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Roboto"/>
              <a:buNone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506687" y="47678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785387" y="4731823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47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7950" y="3837625"/>
            <a:ext cx="3398200" cy="76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58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Opção 1">
  <p:cSld name="Título Opção 1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192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3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311700" y="267231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2000" y="4407900"/>
            <a:ext cx="1619999" cy="3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4032000" y="2357950"/>
            <a:ext cx="1080000" cy="7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66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Opção 2">
  <p:cSld name="Título Opçã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5151D">
              <a:alpha val="15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192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 Extrabold"/>
              <a:buNone/>
              <a:defRPr sz="36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311700" y="267231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0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000" y="4407900"/>
            <a:ext cx="1619999" cy="3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4032000" y="2357950"/>
            <a:ext cx="1080000" cy="7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23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ções pessoais">
  <p:cSld name="Informações pessoai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l="2687" r="13335" b="24874"/>
          <a:stretch/>
        </p:blipFill>
        <p:spPr>
          <a:xfrm rot="-5400000">
            <a:off x="-1322900" y="1267551"/>
            <a:ext cx="5191949" cy="26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38162" y="1682556"/>
            <a:ext cx="4600353" cy="49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138162" y="2670674"/>
            <a:ext cx="3517280" cy="15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00"/>
              <a:buFont typeface="Roboto"/>
              <a:buNone/>
              <a:defRPr sz="10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3011100" y="1594100"/>
            <a:ext cx="18882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138161" y="2137714"/>
            <a:ext cx="4600353" cy="34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"/>
              <a:buFont typeface="Roboto"/>
              <a:buNone/>
              <a:defRPr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3CCCC"/>
              </a:buClr>
              <a:buSzPts val="1400"/>
              <a:buFont typeface="Roboto"/>
              <a:buChar char="○"/>
              <a:defRPr b="1">
                <a:solidFill>
                  <a:srgbClr val="33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331" y="1384448"/>
            <a:ext cx="2374500" cy="237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" name="Google Shape;43;p6"/>
          <p:cNvSpPr>
            <a:spLocks noGrp="1"/>
          </p:cNvSpPr>
          <p:nvPr>
            <p:ph type="pic" idx="3"/>
          </p:nvPr>
        </p:nvSpPr>
        <p:spPr>
          <a:xfrm>
            <a:off x="1359990" y="1365748"/>
            <a:ext cx="2412000" cy="2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F3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t="-8389"/>
          <a:stretch/>
        </p:blipFill>
        <p:spPr>
          <a:xfrm>
            <a:off x="7246600" y="391350"/>
            <a:ext cx="1387024" cy="34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554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a Seção">
  <p:cSld name="Título da Seçã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311700" y="1793375"/>
            <a:ext cx="8520600" cy="1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36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3762000" y="4407900"/>
            <a:ext cx="1619999" cy="3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4032000" y="1793375"/>
            <a:ext cx="1080000" cy="7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16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trutura de Tópicos">
  <p:cSld name="Estrutura de Tópico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24550" y="579550"/>
            <a:ext cx="63057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524550" y="1344200"/>
            <a:ext cx="7995900" cy="26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9972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20"/>
              <a:buFont typeface="Proxima Nova Extrabold"/>
              <a:buChar char="•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06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16:9 Vertical">
  <p:cSld name="Imagem 16:9 Vertica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l="53072" r="1709"/>
          <a:stretch/>
        </p:blipFill>
        <p:spPr>
          <a:xfrm rot="10800000">
            <a:off x="0" y="1337"/>
            <a:ext cx="4132522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/>
          <p:nvPr/>
        </p:nvSpPr>
        <p:spPr>
          <a:xfrm>
            <a:off x="815163" y="338584"/>
            <a:ext cx="2511900" cy="44655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" dist="190500" dir="8100000" algn="tr" rotWithShape="0">
              <a:schemeClr val="dk1">
                <a:alpha val="784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809750" y="338750"/>
            <a:ext cx="25131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3476075" y="338750"/>
            <a:ext cx="13458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639337" y="814976"/>
            <a:ext cx="41325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639338" y="1603550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Roboto"/>
              <a:buNone/>
              <a:defRPr sz="11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4639337" y="3266930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844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•"/>
              <a:defRPr sz="11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0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1:1">
  <p:cSld name="Imagem 1: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l="56984" r="1710"/>
          <a:stretch/>
        </p:blipFill>
        <p:spPr>
          <a:xfrm rot="10800000">
            <a:off x="0" y="1326"/>
            <a:ext cx="3774950" cy="51408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467833" y="856151"/>
            <a:ext cx="3657601" cy="3657601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" dist="190500" dir="8100000" algn="tr" rotWithShape="0">
              <a:schemeClr val="dk1">
                <a:alpha val="784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467832" y="856151"/>
            <a:ext cx="3657601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3476075" y="338750"/>
            <a:ext cx="13458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639337" y="626801"/>
            <a:ext cx="41325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639338" y="1509463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3"/>
          </p:nvPr>
        </p:nvSpPr>
        <p:spPr>
          <a:xfrm>
            <a:off x="4639337" y="3266930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844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  <a:defRPr sz="11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39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">
  <p:cSld name="Imagem Livr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0" y="0"/>
            <a:ext cx="4132521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0" y="0"/>
            <a:ext cx="4132521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486925" y="735300"/>
            <a:ext cx="40335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4486950" y="1548000"/>
            <a:ext cx="4033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/>
          <p:nvPr/>
        </p:nvSpPr>
        <p:spPr>
          <a:xfrm>
            <a:off x="4132525" y="338750"/>
            <a:ext cx="6894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948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 Opção 2">
  <p:cSld name="Imagem Livre Opção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>
            <a:off x="5011479" y="0"/>
            <a:ext cx="4132521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24541" y="1548000"/>
            <a:ext cx="4132522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24540" y="3114530"/>
            <a:ext cx="4132522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30353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80"/>
              <a:buFont typeface="Proxima Nova Extrabold"/>
              <a:buChar char="•"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524550" y="407125"/>
            <a:ext cx="4037100" cy="8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>
            <a:spLocks noGrp="1"/>
          </p:cNvSpPr>
          <p:nvPr>
            <p:ph type="pic" idx="3"/>
          </p:nvPr>
        </p:nvSpPr>
        <p:spPr>
          <a:xfrm>
            <a:off x="5011479" y="0"/>
            <a:ext cx="4132521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434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 Opção 3">
  <p:cSld name="Imagem Livre Opção 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3891065" y="0"/>
            <a:ext cx="5252936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524541" y="899606"/>
            <a:ext cx="2782863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Arial"/>
              <a:buNone/>
              <a:defRPr sz="1100">
                <a:solidFill>
                  <a:srgbClr val="1F313D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524540" y="2472504"/>
            <a:ext cx="2782863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844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Arial"/>
              <a:buChar char="•"/>
              <a:defRPr sz="1100">
                <a:solidFill>
                  <a:srgbClr val="1F313D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3"/>
          </p:nvPr>
        </p:nvSpPr>
        <p:spPr>
          <a:xfrm>
            <a:off x="3891064" y="0"/>
            <a:ext cx="5252936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433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Tela Cheia">
  <p:cSld name="Imagem Tela Chei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380650" y="4162400"/>
            <a:ext cx="4822500" cy="431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reflection stA="24000" endPos="63000" fadeDir="5400012" sy="-100000" algn="bl" rotWithShape="0"/>
          </a:effectLst>
        </p:spPr>
        <p:txBody>
          <a:bodyPr spcFirstLastPara="1" wrap="square" lIns="108000" tIns="36000" rIns="108000" bIns="360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1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8568" y="4226650"/>
            <a:ext cx="399382" cy="29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397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la Final">
  <p:cSld name="Tela Final"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 t="-28543" b="-23363"/>
          <a:stretch/>
        </p:blipFill>
        <p:spPr>
          <a:xfrm>
            <a:off x="2895075" y="2033450"/>
            <a:ext cx="3131649" cy="10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518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zio">
  <p:cSld name="Vazi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79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455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49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360E8163-DEFF-4356-84BB-40FE612C8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DD583FFB-EDAC-42B9-93E8-7C5B131E1CB3}"/>
              </a:ext>
            </a:extLst>
          </p:cNvPr>
          <p:cNvSpPr/>
          <p:nvPr/>
        </p:nvSpPr>
        <p:spPr>
          <a:xfrm>
            <a:off x="1259632" y="-1"/>
            <a:ext cx="2016223" cy="3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27502BAF-DDB8-470A-85F7-2EEAABB96BE6}"/>
              </a:ext>
            </a:extLst>
          </p:cNvPr>
          <p:cNvSpPr/>
          <p:nvPr/>
        </p:nvSpPr>
        <p:spPr>
          <a:xfrm flipH="1">
            <a:off x="1961709" y="4767994"/>
            <a:ext cx="612068" cy="30726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53802733-8714-4672-8BCE-3FE2DF3C0B81}"/>
              </a:ext>
            </a:extLst>
          </p:cNvPr>
          <p:cNvSpPr/>
          <p:nvPr/>
        </p:nvSpPr>
        <p:spPr>
          <a:xfrm>
            <a:off x="611559" y="4695986"/>
            <a:ext cx="2124237" cy="446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8F4FF9-2BC4-E1A6-2BC5-9E284CFC067A}"/>
              </a:ext>
            </a:extLst>
          </p:cNvPr>
          <p:cNvSpPr/>
          <p:nvPr/>
        </p:nvSpPr>
        <p:spPr>
          <a:xfrm>
            <a:off x="35496" y="375505"/>
            <a:ext cx="1404156" cy="50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77FF29B-75D1-79EB-47AF-CEB423FEBD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5506"/>
            <a:ext cx="935596" cy="4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, captura de tela&#10;&#10;Descrição gerada com alta confiança">
            <a:extLst>
              <a:ext uri="{FF2B5EF4-FFF2-40B4-BE49-F238E27FC236}">
                <a16:creationId xmlns:a16="http://schemas.microsoft.com/office/drawing/2014/main" id="{E02A5E30-9703-4326-84FA-86EBD8B77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95595914-EE64-401D-A0F4-3AD059735A07}"/>
              </a:ext>
            </a:extLst>
          </p:cNvPr>
          <p:cNvSpPr/>
          <p:nvPr/>
        </p:nvSpPr>
        <p:spPr>
          <a:xfrm>
            <a:off x="1259632" y="-1"/>
            <a:ext cx="2016223" cy="3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5052C96-FA18-4FEF-80F9-132215404CB4}"/>
              </a:ext>
            </a:extLst>
          </p:cNvPr>
          <p:cNvSpPr/>
          <p:nvPr/>
        </p:nvSpPr>
        <p:spPr>
          <a:xfrm rot="16200000" flipH="1">
            <a:off x="7066" y="4329414"/>
            <a:ext cx="612068" cy="30726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3C6059FB-AC16-484F-B7BB-D3DC450897BD}"/>
              </a:ext>
            </a:extLst>
          </p:cNvPr>
          <p:cNvSpPr/>
          <p:nvPr/>
        </p:nvSpPr>
        <p:spPr>
          <a:xfrm>
            <a:off x="14641" y="4177014"/>
            <a:ext cx="596919" cy="97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68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3582733C-1C97-4DDF-A21E-0AC5B2207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8" name="Retângulo 7">
            <a:hlinkClick r:id="rId3" action="ppaction://hlinksldjump"/>
            <a:extLst>
              <a:ext uri="{FF2B5EF4-FFF2-40B4-BE49-F238E27FC236}">
                <a16:creationId xmlns:a16="http://schemas.microsoft.com/office/drawing/2014/main" id="{29996234-D02E-4A87-B233-2772C267E88E}"/>
              </a:ext>
            </a:extLst>
          </p:cNvPr>
          <p:cNvSpPr/>
          <p:nvPr/>
        </p:nvSpPr>
        <p:spPr>
          <a:xfrm>
            <a:off x="1259632" y="-1"/>
            <a:ext cx="2016223" cy="3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339EBF5-F4EE-DAFB-0DEB-96FE99101AFB}"/>
              </a:ext>
            </a:extLst>
          </p:cNvPr>
          <p:cNvSpPr/>
          <p:nvPr/>
        </p:nvSpPr>
        <p:spPr>
          <a:xfrm>
            <a:off x="35496" y="375505"/>
            <a:ext cx="1404156" cy="50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7CA5B13-1EF4-5CB2-8258-FE05E0CADE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5506"/>
            <a:ext cx="935596" cy="4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4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Conteúdo 12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97B5DEFA-CEBE-4175-9A3D-7EBDAC608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" y="0"/>
            <a:ext cx="9172032" cy="5156750"/>
          </a:xfrm>
        </p:spPr>
      </p:pic>
      <p:sp>
        <p:nvSpPr>
          <p:cNvPr id="6" name="Retângulo 5">
            <a:hlinkClick r:id="" action="ppaction://noaction"/>
            <a:extLst>
              <a:ext uri="{FF2B5EF4-FFF2-40B4-BE49-F238E27FC236}">
                <a16:creationId xmlns:a16="http://schemas.microsoft.com/office/drawing/2014/main" id="{C47BFFC3-09A0-4774-8870-7B1E903D0B83}"/>
              </a:ext>
            </a:extLst>
          </p:cNvPr>
          <p:cNvSpPr/>
          <p:nvPr/>
        </p:nvSpPr>
        <p:spPr>
          <a:xfrm>
            <a:off x="9298" y="1289817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A58DAC71-256F-4D2D-B285-9D5D8C3D84E0}"/>
              </a:ext>
            </a:extLst>
          </p:cNvPr>
          <p:cNvSpPr/>
          <p:nvPr/>
        </p:nvSpPr>
        <p:spPr>
          <a:xfrm>
            <a:off x="6158" y="328026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1C769F7D-D6E7-4137-A1B8-E13811BC8AF6}"/>
              </a:ext>
            </a:extLst>
          </p:cNvPr>
          <p:cNvSpPr/>
          <p:nvPr/>
        </p:nvSpPr>
        <p:spPr>
          <a:xfrm>
            <a:off x="18734" y="658312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5" action="ppaction://hlinksldjump"/>
            <a:extLst>
              <a:ext uri="{FF2B5EF4-FFF2-40B4-BE49-F238E27FC236}">
                <a16:creationId xmlns:a16="http://schemas.microsoft.com/office/drawing/2014/main" id="{AA942F4A-01DD-48E6-A62B-94EA68CBA3A9}"/>
              </a:ext>
            </a:extLst>
          </p:cNvPr>
          <p:cNvSpPr/>
          <p:nvPr/>
        </p:nvSpPr>
        <p:spPr>
          <a:xfrm>
            <a:off x="17859" y="987574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6" action="ppaction://hlinksldjump"/>
            <a:extLst>
              <a:ext uri="{FF2B5EF4-FFF2-40B4-BE49-F238E27FC236}">
                <a16:creationId xmlns:a16="http://schemas.microsoft.com/office/drawing/2014/main" id="{98CFE19E-DA61-4033-A466-BFB492043699}"/>
              </a:ext>
            </a:extLst>
          </p:cNvPr>
          <p:cNvSpPr/>
          <p:nvPr/>
        </p:nvSpPr>
        <p:spPr>
          <a:xfrm>
            <a:off x="-17860" y="1290860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019F93F0-FFA5-4621-9EAC-AEA06FB0D0E0}"/>
              </a:ext>
            </a:extLst>
          </p:cNvPr>
          <p:cNvSpPr/>
          <p:nvPr/>
        </p:nvSpPr>
        <p:spPr>
          <a:xfrm>
            <a:off x="13442" y="1617871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hlinkClick r:id="rId8" action="ppaction://hlinksldjump"/>
            <a:extLst>
              <a:ext uri="{FF2B5EF4-FFF2-40B4-BE49-F238E27FC236}">
                <a16:creationId xmlns:a16="http://schemas.microsoft.com/office/drawing/2014/main" id="{A6FE16CB-AD60-445A-B04D-C29717C0A22C}"/>
              </a:ext>
            </a:extLst>
          </p:cNvPr>
          <p:cNvSpPr/>
          <p:nvPr/>
        </p:nvSpPr>
        <p:spPr>
          <a:xfrm>
            <a:off x="9809" y="1935968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hlinkClick r:id="rId9" action="ppaction://hlinksldjump"/>
            <a:extLst>
              <a:ext uri="{FF2B5EF4-FFF2-40B4-BE49-F238E27FC236}">
                <a16:creationId xmlns:a16="http://schemas.microsoft.com/office/drawing/2014/main" id="{2DA00B59-F79D-4715-9029-5192677AD68C}"/>
              </a:ext>
            </a:extLst>
          </p:cNvPr>
          <p:cNvSpPr/>
          <p:nvPr/>
        </p:nvSpPr>
        <p:spPr>
          <a:xfrm>
            <a:off x="-218" y="2258462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hlinkClick r:id="rId10" action="ppaction://hlinksldjump"/>
            <a:extLst>
              <a:ext uri="{FF2B5EF4-FFF2-40B4-BE49-F238E27FC236}">
                <a16:creationId xmlns:a16="http://schemas.microsoft.com/office/drawing/2014/main" id="{F1312BAE-735A-4A25-B3B8-D02BD5468C28}"/>
              </a:ext>
            </a:extLst>
          </p:cNvPr>
          <p:cNvSpPr/>
          <p:nvPr/>
        </p:nvSpPr>
        <p:spPr>
          <a:xfrm>
            <a:off x="-10697" y="2576559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A602B196-0810-4D65-AD0E-2464DC928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5AC43500-8F50-4BEE-83B2-810C2B729A22}"/>
              </a:ext>
            </a:extLst>
          </p:cNvPr>
          <p:cNvSpPr/>
          <p:nvPr/>
        </p:nvSpPr>
        <p:spPr>
          <a:xfrm>
            <a:off x="1259632" y="-1"/>
            <a:ext cx="2016223" cy="3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BB625C1F-FC82-40CF-83AF-C629CAE32DEE}"/>
              </a:ext>
            </a:extLst>
          </p:cNvPr>
          <p:cNvSpPr/>
          <p:nvPr/>
        </p:nvSpPr>
        <p:spPr>
          <a:xfrm flipH="1">
            <a:off x="1745686" y="4802113"/>
            <a:ext cx="612068" cy="30726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69BB3346-63F0-4594-823D-BE85CB6F65E9}"/>
              </a:ext>
            </a:extLst>
          </p:cNvPr>
          <p:cNvSpPr/>
          <p:nvPr/>
        </p:nvSpPr>
        <p:spPr>
          <a:xfrm>
            <a:off x="611560" y="4767995"/>
            <a:ext cx="2016223" cy="375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7C58330-7204-5C9B-B9A3-943DD2EE1627}"/>
              </a:ext>
            </a:extLst>
          </p:cNvPr>
          <p:cNvSpPr/>
          <p:nvPr/>
        </p:nvSpPr>
        <p:spPr>
          <a:xfrm>
            <a:off x="35496" y="375505"/>
            <a:ext cx="1404156" cy="50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D973B5F-DB8D-7497-5F5A-BFDA0CEA89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5506"/>
            <a:ext cx="935596" cy="4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B2E2FD-6FF5-4429-A556-F35277322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8" name="Retângulo 7">
            <a:hlinkClick r:id="rId3" action="ppaction://hlinksldjump"/>
            <a:extLst>
              <a:ext uri="{FF2B5EF4-FFF2-40B4-BE49-F238E27FC236}">
                <a16:creationId xmlns:a16="http://schemas.microsoft.com/office/drawing/2014/main" id="{F9A09DC2-D920-42F9-9908-AF978AAA7F9F}"/>
              </a:ext>
            </a:extLst>
          </p:cNvPr>
          <p:cNvSpPr/>
          <p:nvPr/>
        </p:nvSpPr>
        <p:spPr>
          <a:xfrm>
            <a:off x="1259632" y="-1"/>
            <a:ext cx="2016223" cy="3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EF6D181F-22A4-44D2-9FA9-62D0EA4ACD45}"/>
              </a:ext>
            </a:extLst>
          </p:cNvPr>
          <p:cNvSpPr/>
          <p:nvPr/>
        </p:nvSpPr>
        <p:spPr>
          <a:xfrm rot="16200000" flipH="1">
            <a:off x="7066" y="4329414"/>
            <a:ext cx="612068" cy="30726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0A49FAC0-B921-495E-9ED4-44556D2FDB22}"/>
              </a:ext>
            </a:extLst>
          </p:cNvPr>
          <p:cNvSpPr/>
          <p:nvPr/>
        </p:nvSpPr>
        <p:spPr>
          <a:xfrm>
            <a:off x="1" y="4177014"/>
            <a:ext cx="575556" cy="955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3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C1A082E2-EB5B-4929-9AA5-351E1E639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CDE3C853-31BC-4D26-AA22-FC9ABF112ED8}"/>
              </a:ext>
            </a:extLst>
          </p:cNvPr>
          <p:cNvSpPr/>
          <p:nvPr/>
        </p:nvSpPr>
        <p:spPr>
          <a:xfrm>
            <a:off x="1259632" y="-1"/>
            <a:ext cx="2016223" cy="3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C75696F-C9E2-7A17-140B-3BE81F9C25B3}"/>
              </a:ext>
            </a:extLst>
          </p:cNvPr>
          <p:cNvSpPr/>
          <p:nvPr/>
        </p:nvSpPr>
        <p:spPr>
          <a:xfrm>
            <a:off x="35496" y="375505"/>
            <a:ext cx="1404156" cy="576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8D51528-0B7F-FD55-2010-9528321D4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5" y="411902"/>
            <a:ext cx="1142471" cy="5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C40289F6-59DA-4EFA-BEB6-A47579D1C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016CC5E5-978F-4926-AA9D-2B52F59B4A76}"/>
              </a:ext>
            </a:extLst>
          </p:cNvPr>
          <p:cNvSpPr/>
          <p:nvPr/>
        </p:nvSpPr>
        <p:spPr>
          <a:xfrm>
            <a:off x="1259632" y="-1"/>
            <a:ext cx="2016223" cy="3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DCFBF57-F180-1ADE-B528-410BEF6ACF1F}"/>
              </a:ext>
            </a:extLst>
          </p:cNvPr>
          <p:cNvSpPr/>
          <p:nvPr/>
        </p:nvSpPr>
        <p:spPr>
          <a:xfrm>
            <a:off x="35496" y="375505"/>
            <a:ext cx="1404156" cy="50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4E301A6-95F9-005A-9C10-BD114C675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5506"/>
            <a:ext cx="935596" cy="4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E86E6404-FD67-4324-BE40-43D8AE217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13" name="Retângulo 12">
            <a:hlinkClick r:id="rId3" action="ppaction://hlinksldjump"/>
            <a:extLst>
              <a:ext uri="{FF2B5EF4-FFF2-40B4-BE49-F238E27FC236}">
                <a16:creationId xmlns:a16="http://schemas.microsoft.com/office/drawing/2014/main" id="{938AFCC9-EFDB-4510-9420-A5F430FBC403}"/>
              </a:ext>
            </a:extLst>
          </p:cNvPr>
          <p:cNvSpPr/>
          <p:nvPr/>
        </p:nvSpPr>
        <p:spPr>
          <a:xfrm>
            <a:off x="1259632" y="-1"/>
            <a:ext cx="2016223" cy="3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041DBC6-4D4B-1506-B001-CB18E784DE06}"/>
              </a:ext>
            </a:extLst>
          </p:cNvPr>
          <p:cNvSpPr/>
          <p:nvPr/>
        </p:nvSpPr>
        <p:spPr>
          <a:xfrm>
            <a:off x="35496" y="375505"/>
            <a:ext cx="1404156" cy="50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BC0ABCB-F6F6-DAB3-3350-B4A4B6D65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5506"/>
            <a:ext cx="935596" cy="4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9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captura de tela, mapa&#10;&#10;Descrição gerada com alta confiança">
            <a:extLst>
              <a:ext uri="{FF2B5EF4-FFF2-40B4-BE49-F238E27FC236}">
                <a16:creationId xmlns:a16="http://schemas.microsoft.com/office/drawing/2014/main" id="{418004BF-02A0-40B3-A304-74C6150C9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66A7258C-4558-451F-A03F-85699396BF67}"/>
              </a:ext>
            </a:extLst>
          </p:cNvPr>
          <p:cNvSpPr/>
          <p:nvPr/>
        </p:nvSpPr>
        <p:spPr>
          <a:xfrm>
            <a:off x="1259632" y="-1"/>
            <a:ext cx="2016223" cy="3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F22F73-A565-2247-D2A1-98AD50DAAD3E}"/>
              </a:ext>
            </a:extLst>
          </p:cNvPr>
          <p:cNvSpPr/>
          <p:nvPr/>
        </p:nvSpPr>
        <p:spPr>
          <a:xfrm>
            <a:off x="35496" y="375505"/>
            <a:ext cx="1404156" cy="50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E9339FC-D2DC-FE11-3139-93DD76EF7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5506"/>
            <a:ext cx="935596" cy="4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5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622A7186-9100-43D2-AB4C-FE0C44F8F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837CA736-3474-4830-BAFF-F41DFB9D1975}"/>
              </a:ext>
            </a:extLst>
          </p:cNvPr>
          <p:cNvSpPr/>
          <p:nvPr/>
        </p:nvSpPr>
        <p:spPr>
          <a:xfrm>
            <a:off x="1259632" y="-1"/>
            <a:ext cx="2016223" cy="30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DF48412-C9D6-D436-2136-F38BCDAEA181}"/>
              </a:ext>
            </a:extLst>
          </p:cNvPr>
          <p:cNvSpPr/>
          <p:nvPr/>
        </p:nvSpPr>
        <p:spPr>
          <a:xfrm>
            <a:off x="35496" y="375505"/>
            <a:ext cx="1296144" cy="540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A4D8BF4-3F73-DD95-847D-91CD204A3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8131"/>
            <a:ext cx="935596" cy="4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17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know">
  <a:themeElements>
    <a:clrScheme name="Neomind">
      <a:dk1>
        <a:srgbClr val="15151D"/>
      </a:dk1>
      <a:lt1>
        <a:srgbClr val="FFFFFF"/>
      </a:lt1>
      <a:dk2>
        <a:srgbClr val="50575C"/>
      </a:dk2>
      <a:lt2>
        <a:srgbClr val="E4EAEE"/>
      </a:lt2>
      <a:accent1>
        <a:srgbClr val="30A7E2"/>
      </a:accent1>
      <a:accent2>
        <a:srgbClr val="3366CC"/>
      </a:accent2>
      <a:accent3>
        <a:srgbClr val="33CCCC"/>
      </a:accent3>
      <a:accent4>
        <a:srgbClr val="3336CC"/>
      </a:accent4>
      <a:accent5>
        <a:srgbClr val="008BD1"/>
      </a:accent5>
      <a:accent6>
        <a:srgbClr val="353542"/>
      </a:accent6>
      <a:hlink>
        <a:srgbClr val="00CCCC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1D6CFC953E154AAE4A2DACACA72B4B" ma:contentTypeVersion="13" ma:contentTypeDescription="Crie um novo documento." ma:contentTypeScope="" ma:versionID="dadc69b977a6a62a23b8736c6ea80850">
  <xsd:schema xmlns:xsd="http://www.w3.org/2001/XMLSchema" xmlns:xs="http://www.w3.org/2001/XMLSchema" xmlns:p="http://schemas.microsoft.com/office/2006/metadata/properties" xmlns:ns2="110cc015-f782-43d9-9b88-aa01845fb2ab" xmlns:ns3="e4312270-08ee-429e-9af4-a88c64110c6e" targetNamespace="http://schemas.microsoft.com/office/2006/metadata/properties" ma:root="true" ma:fieldsID="1abe82fc3c6a22e2d3c9506367383c5c" ns2:_="" ns3:_="">
    <xsd:import namespace="110cc015-f782-43d9-9b88-aa01845fb2ab"/>
    <xsd:import namespace="e4312270-08ee-429e-9af4-a88c64110c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cc015-f782-43d9-9b88-aa01845fb2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181cb7-2009-4de7-ae82-7b78879977f6}" ma:internalName="TaxCatchAll" ma:showField="CatchAllData" ma:web="110cc015-f782-43d9-9b88-aa01845fb2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2270-08ee-429e-9af4-a88c64110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30bb3b61-ee10-44ad-a3af-f4538e3154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12270-08ee-429e-9af4-a88c64110c6e">
      <Terms xmlns="http://schemas.microsoft.com/office/infopath/2007/PartnerControls"/>
    </lcf76f155ced4ddcb4097134ff3c332f>
    <TaxCatchAll xmlns="110cc015-f782-43d9-9b88-aa01845fb2a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0462D5-DBAA-4185-A112-01CF761AA3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cc015-f782-43d9-9b88-aa01845fb2ab"/>
    <ds:schemaRef ds:uri="e4312270-08ee-429e-9af4-a88c64110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52EA24-3F5E-4F56-8B77-C84C78FED216}">
  <ds:schemaRefs>
    <ds:schemaRef ds:uri="http://schemas.microsoft.com/office/2006/metadata/properties"/>
    <ds:schemaRef ds:uri="http://schemas.microsoft.com/office/infopath/2007/PartnerControls"/>
    <ds:schemaRef ds:uri="e4312270-08ee-429e-9af4-a88c64110c6e"/>
    <ds:schemaRef ds:uri="110cc015-f782-43d9-9b88-aa01845fb2ab"/>
  </ds:schemaRefs>
</ds:datastoreItem>
</file>

<file path=customXml/itemProps3.xml><?xml version="1.0" encoding="utf-8"?>
<ds:datastoreItem xmlns:ds="http://schemas.openxmlformats.org/officeDocument/2006/customXml" ds:itemID="{FC709E6B-1BCD-4554-A412-E2A0B63A8D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0</Words>
  <Application>Microsoft Office PowerPoint</Application>
  <PresentationFormat>Apresentação na tela (16:9)</PresentationFormat>
  <Paragraphs>0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Proxima Nova</vt:lpstr>
      <vt:lpstr>Proxima Nova Extrabold</vt:lpstr>
      <vt:lpstr>Roboto</vt:lpstr>
      <vt:lpstr>Roboto Light</vt:lpstr>
      <vt:lpstr>Tema do Office</vt:lpstr>
      <vt:lpstr>Weknow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weKnow</dc:creator>
  <cp:lastModifiedBy>Lucas Lehmkuhl</cp:lastModifiedBy>
  <cp:revision>174</cp:revision>
  <dcterms:created xsi:type="dcterms:W3CDTF">2012-10-10T13:26:51Z</dcterms:created>
  <dcterms:modified xsi:type="dcterms:W3CDTF">2022-11-22T19:34:44Z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0x010100941D6CFC953E154AAE4A2DACACA72B4B</vt:lpwstr>
  </property>
</Properties>
</file>