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2"/>
  </p:notesMasterIdLst>
  <p:handoutMasterIdLst>
    <p:handoutMasterId r:id="rId43"/>
  </p:handoutMasterIdLst>
  <p:sldIdLst>
    <p:sldId id="272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06" r:id="rId36"/>
    <p:sldId id="326" r:id="rId37"/>
    <p:sldId id="327" r:id="rId38"/>
    <p:sldId id="328" r:id="rId39"/>
    <p:sldId id="329" r:id="rId40"/>
    <p:sldId id="269" r:id="rId41"/>
  </p:sldIdLst>
  <p:sldSz cx="6269038" cy="47021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1" userDrawn="1">
          <p15:clr>
            <a:srgbClr val="A4A3A4"/>
          </p15:clr>
        </p15:guide>
        <p15:guide id="2" pos="1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688"/>
    <a:srgbClr val="F79633"/>
    <a:srgbClr val="676D39"/>
    <a:srgbClr val="00506A"/>
    <a:srgbClr val="909090"/>
    <a:srgbClr val="9B3523"/>
    <a:srgbClr val="5DA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533" autoAdjust="0"/>
  </p:normalViewPr>
  <p:slideViewPr>
    <p:cSldViewPr>
      <p:cViewPr varScale="1">
        <p:scale>
          <a:sx n="90" d="100"/>
          <a:sy n="90" d="100"/>
        </p:scale>
        <p:origin x="716" y="64"/>
      </p:cViewPr>
      <p:guideLst>
        <p:guide orient="horz" pos="1481"/>
        <p:guide pos="1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5D02-22D6-4C30-91B2-9CF2C4A9B505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BEA0-D777-4585-8915-85260483D8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7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12A9-0031-41E1-BDB8-F67E57197E99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B929-79C2-41D9-A634-CCB7B07065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6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0178" y="1460723"/>
            <a:ext cx="5328682" cy="100792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0356" y="2664567"/>
            <a:ext cx="4388327" cy="1201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1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45052" y="188305"/>
            <a:ext cx="1410534" cy="40120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3452" y="188305"/>
            <a:ext cx="4127117" cy="40120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o de Texto">
  <p:cSld name="Bloco de Tex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3890" y="2355156"/>
            <a:ext cx="4197063" cy="314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3890" y="-506008"/>
            <a:ext cx="4197063" cy="314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231370" y="-22078"/>
            <a:ext cx="5559452" cy="4746331"/>
          </a:xfrm>
          <a:prstGeom prst="roundRect">
            <a:avLst>
              <a:gd name="adj" fmla="val 11192"/>
            </a:avLst>
          </a:prstGeom>
          <a:solidFill>
            <a:schemeClr val="lt1"/>
          </a:solidFill>
          <a:ln>
            <a:noFill/>
          </a:ln>
          <a:effectLst>
            <a:outerShdw blurRad="128588" dist="57150" dir="198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62680" tIns="62680" rIns="62680" bIns="626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34"/>
          </a:p>
        </p:txBody>
      </p:sp>
      <p:sp>
        <p:nvSpPr>
          <p:cNvPr id="15" name="Google Shape;15;p2"/>
          <p:cNvSpPr/>
          <p:nvPr/>
        </p:nvSpPr>
        <p:spPr>
          <a:xfrm>
            <a:off x="0" y="-22169"/>
            <a:ext cx="5297625" cy="47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680" tIns="62680" rIns="62680" bIns="626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34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29237" y="536954"/>
            <a:ext cx="4938101" cy="3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64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59626" y="1243126"/>
            <a:ext cx="4938101" cy="19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313456" lvl="0" indent="-156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Roboto"/>
              <a:buNone/>
              <a:defRPr sz="823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5146512" y="4358732"/>
            <a:ext cx="376183" cy="26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" name="Google Shape;19;p2"/>
          <p:cNvSpPr/>
          <p:nvPr/>
        </p:nvSpPr>
        <p:spPr>
          <a:xfrm>
            <a:off x="5337586" y="4325821"/>
            <a:ext cx="185109" cy="32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53133" y="204872"/>
            <a:ext cx="819623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3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1482924-EA8F-788C-250C-2FA3F8D4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5" y="3791247"/>
            <a:ext cx="2498116" cy="5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5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1">
  <p:cSld name="Título Opção 1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213704" y="680689"/>
            <a:ext cx="5841641" cy="176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2468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565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13699" y="2443025"/>
            <a:ext cx="5841641" cy="72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37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192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9191" y="4029692"/>
            <a:ext cx="1110656" cy="3351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2764300" y="2155632"/>
            <a:ext cx="740438" cy="6582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47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2">
  <p:cSld name="Título Opçã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6269038" cy="4702175"/>
          </a:xfrm>
          <a:prstGeom prst="rect">
            <a:avLst/>
          </a:prstGeom>
          <a:solidFill>
            <a:srgbClr val="15151D">
              <a:alpha val="15760"/>
            </a:srgbClr>
          </a:solidFill>
          <a:ln>
            <a:noFill/>
          </a:ln>
        </p:spPr>
        <p:txBody>
          <a:bodyPr spcFirstLastPara="1" wrap="square" lIns="62680" tIns="62680" rIns="62680" bIns="626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34"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213704" y="680689"/>
            <a:ext cx="5841641" cy="176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 Extrabold"/>
              <a:buNone/>
              <a:defRPr sz="2468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3565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213699" y="2443025"/>
            <a:ext cx="5841641" cy="72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371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192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191" y="4029692"/>
            <a:ext cx="1110656" cy="335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2764300" y="2155632"/>
            <a:ext cx="740438" cy="6582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45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ções pessoais">
  <p:cSld name="Informações pessoai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687" r="13335" b="24874"/>
          <a:stretch/>
        </p:blipFill>
        <p:spPr>
          <a:xfrm rot="-5400000">
            <a:off x="-1500426" y="1457416"/>
            <a:ext cx="4746467" cy="179113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837084" y="1538188"/>
            <a:ext cx="3153958" cy="3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64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837084" y="2441524"/>
            <a:ext cx="2411413" cy="139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00"/>
              <a:buFont typeface="Roboto"/>
              <a:buNone/>
              <a:defRPr sz="686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5542955" y="4219408"/>
            <a:ext cx="376183" cy="2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9" name="Google Shape;39;p6"/>
          <p:cNvSpPr/>
          <p:nvPr/>
        </p:nvSpPr>
        <p:spPr>
          <a:xfrm>
            <a:off x="5734029" y="4186497"/>
            <a:ext cx="185109" cy="32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2064381" y="1457323"/>
            <a:ext cx="1294532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2837083" y="1954293"/>
            <a:ext cx="3153958" cy="31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Roboto"/>
              <a:buNone/>
              <a:defRPr sz="82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rgbClr val="33CCCC"/>
              </a:buClr>
              <a:buSzPts val="1400"/>
              <a:buFont typeface="Roboto"/>
              <a:buChar char="○"/>
              <a:defRPr b="1">
                <a:solidFill>
                  <a:srgbClr val="33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4" y="1265659"/>
            <a:ext cx="1627934" cy="21707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932396" y="1248564"/>
            <a:ext cx="1653644" cy="22050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1F3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t="-8389"/>
          <a:stretch/>
        </p:blipFill>
        <p:spPr>
          <a:xfrm>
            <a:off x="4968199" y="357772"/>
            <a:ext cx="950930" cy="31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8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a Seção">
  <p:cSld name="Títul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213699" y="2375103"/>
            <a:ext cx="5841641" cy="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2468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56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579191" y="4029692"/>
            <a:ext cx="1110656" cy="33516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2764300" y="1639499"/>
            <a:ext cx="740438" cy="6582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55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trutura de Tópicos">
  <p:cSld name="Estrutura de Tópic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59626" y="529823"/>
            <a:ext cx="4323127" cy="3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64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9626" y="1228864"/>
            <a:ext cx="5481912" cy="238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20548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Proxima Nova Extrabold"/>
              <a:buChar char="•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2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2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5734029" y="4186497"/>
            <a:ext cx="185109" cy="32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542955" y="4219408"/>
            <a:ext cx="376183" cy="26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1585" y="195592"/>
            <a:ext cx="273812" cy="26712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-53133" y="204872"/>
            <a:ext cx="819623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06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6:9 Vertical">
  <p:cSld name="Imagem 16:9 Vertic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3072" r="1709"/>
          <a:stretch/>
        </p:blipFill>
        <p:spPr>
          <a:xfrm rot="10800000">
            <a:off x="0" y="1222"/>
            <a:ext cx="2833217" cy="469972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558868" y="309533"/>
            <a:ext cx="1722134" cy="408234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555157" y="309684"/>
            <a:ext cx="1722957" cy="408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5734029" y="4186497"/>
            <a:ext cx="185109" cy="32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5542955" y="4219408"/>
            <a:ext cx="376183" cy="26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585" y="195592"/>
            <a:ext cx="273812" cy="2671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2383164" y="309685"/>
            <a:ext cx="922667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3180685" y="745049"/>
            <a:ext cx="2833202" cy="45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37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180685" y="1465962"/>
            <a:ext cx="2833202" cy="125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Roboto"/>
              <a:buNone/>
              <a:defRPr sz="754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 rtl="0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3180685" y="2986619"/>
            <a:ext cx="2833202" cy="125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95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•"/>
              <a:defRPr sz="754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 rtl="0">
              <a:lnSpc>
                <a:spcPct val="150000"/>
              </a:lnSpc>
              <a:spcBef>
                <a:spcPts val="1097"/>
              </a:spcBef>
              <a:spcAft>
                <a:spcPts val="1097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6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:1">
  <p:cSld name="Imagem 1: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56984" r="1710"/>
          <a:stretch/>
        </p:blipFill>
        <p:spPr>
          <a:xfrm rot="10800000">
            <a:off x="0" y="1212"/>
            <a:ext cx="2588069" cy="469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320742" y="782691"/>
            <a:ext cx="2507616" cy="334377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320741" y="782691"/>
            <a:ext cx="2507616" cy="334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5734029" y="4186497"/>
            <a:ext cx="185109" cy="32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5542955" y="4219408"/>
            <a:ext cx="376183" cy="26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3" name="Google Shape;73;p10"/>
          <p:cNvSpPr/>
          <p:nvPr/>
        </p:nvSpPr>
        <p:spPr>
          <a:xfrm>
            <a:off x="2383164" y="309685"/>
            <a:ext cx="922667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3180685" y="573020"/>
            <a:ext cx="2833202" cy="45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37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180685" y="1379947"/>
            <a:ext cx="2833202" cy="125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754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 rtl="0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 rtl="0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3180685" y="2986619"/>
            <a:ext cx="2833202" cy="125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950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  <a:defRPr sz="754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 rtl="0">
              <a:lnSpc>
                <a:spcPct val="150000"/>
              </a:lnSpc>
              <a:spcBef>
                <a:spcPts val="1097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 rtl="0">
              <a:lnSpc>
                <a:spcPct val="150000"/>
              </a:lnSpc>
              <a:spcBef>
                <a:spcPts val="1097"/>
              </a:spcBef>
              <a:spcAft>
                <a:spcPts val="1097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585" y="195592"/>
            <a:ext cx="273812" cy="26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18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">
  <p:cSld name="Imagem Liv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1" y="0"/>
            <a:ext cx="2833216" cy="4702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1" y="1"/>
            <a:ext cx="2833216" cy="470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76192" y="672210"/>
            <a:ext cx="2765329" cy="28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37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076209" y="1415178"/>
            <a:ext cx="2765329" cy="18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313456" lvl="0" indent="-156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754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5734029" y="4186497"/>
            <a:ext cx="185109" cy="32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542955" y="4219408"/>
            <a:ext cx="376183" cy="26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2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1585" y="195592"/>
            <a:ext cx="273812" cy="26712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2833219" y="309685"/>
            <a:ext cx="472646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98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2">
  <p:cSld name="Imagem Livre Opçã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3435822" y="0"/>
            <a:ext cx="2833216" cy="4702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359620" y="1415178"/>
            <a:ext cx="2833217" cy="125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754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59620" y="2847296"/>
            <a:ext cx="2833217" cy="125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208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•"/>
              <a:defRPr sz="754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359626" y="372193"/>
            <a:ext cx="2767797" cy="779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1645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3435822" y="1"/>
            <a:ext cx="2833216" cy="470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53133" y="204872"/>
            <a:ext cx="819623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5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3">
  <p:cSld name="Imagem Livre Opção 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2667677" y="0"/>
            <a:ext cx="3601362" cy="4702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359621" y="822418"/>
            <a:ext cx="1907904" cy="125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56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None/>
              <a:defRPr sz="754">
                <a:solidFill>
                  <a:srgbClr val="1F313D"/>
                </a:solidFill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■"/>
              <a:defRPr/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●"/>
              <a:defRPr/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■"/>
              <a:defRPr/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●"/>
              <a:defRPr/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359620" y="2260357"/>
            <a:ext cx="1907904" cy="125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313456" lvl="0" indent="-195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Char char="•"/>
              <a:defRPr sz="754">
                <a:solidFill>
                  <a:srgbClr val="1F313D"/>
                </a:solidFill>
              </a:defRPr>
            </a:lvl1pPr>
            <a:lvl2pPr marL="626913" lvl="1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2pPr>
            <a:lvl3pPr marL="940369" lvl="2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■"/>
              <a:defRPr/>
            </a:lvl3pPr>
            <a:lvl4pPr marL="1253825" lvl="3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●"/>
              <a:defRPr/>
            </a:lvl4pPr>
            <a:lvl5pPr marL="1567282" lvl="4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5pPr>
            <a:lvl6pPr marL="1880738" lvl="5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■"/>
              <a:defRPr/>
            </a:lvl6pPr>
            <a:lvl7pPr marL="2194194" lvl="6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●"/>
              <a:defRPr/>
            </a:lvl7pPr>
            <a:lvl8pPr marL="2507651" lvl="7" indent="-217678" algn="l">
              <a:lnSpc>
                <a:spcPct val="100000"/>
              </a:lnSpc>
              <a:spcBef>
                <a:spcPts val="1097"/>
              </a:spcBef>
              <a:spcAft>
                <a:spcPts val="0"/>
              </a:spcAft>
              <a:buSzPts val="1400"/>
              <a:buChar char="○"/>
              <a:defRPr/>
            </a:lvl8pPr>
            <a:lvl9pPr marL="2821107" lvl="8" indent="-217678" algn="l">
              <a:lnSpc>
                <a:spcPct val="100000"/>
              </a:lnSpc>
              <a:spcBef>
                <a:spcPts val="1097"/>
              </a:spcBef>
              <a:spcAft>
                <a:spcPts val="109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2667676" y="1"/>
            <a:ext cx="3601362" cy="470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53133" y="204872"/>
            <a:ext cx="819623" cy="8090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516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Tela Cheia">
  <p:cSld name="Imagem Tela Che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6269038" cy="4702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2680" tIns="31331" rIns="62680" bIns="313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4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0" y="1"/>
            <a:ext cx="6269038" cy="47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60970" y="3805256"/>
            <a:ext cx="3306259" cy="394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24000" endPos="63000" fadeDir="5400012" sy="-100000" algn="bl" rotWithShape="0"/>
          </a:effectLst>
        </p:spPr>
        <p:txBody>
          <a:bodyPr spcFirstLastPara="1" wrap="square" lIns="108000" tIns="36000" rIns="108000" bIns="360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1166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48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263" y="3863993"/>
            <a:ext cx="273812" cy="26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70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la Final">
  <p:cSld name="Tela Final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4CD4A27-C416-92B8-4377-519B02A77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7" y="1977912"/>
            <a:ext cx="3298105" cy="7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24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">
  <p:cSld name="Vazi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9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211" y="3021584"/>
            <a:ext cx="5328682" cy="933904"/>
          </a:xfrm>
        </p:spPr>
        <p:txBody>
          <a:bodyPr anchor="t"/>
          <a:lstStyle>
            <a:lvl1pPr algn="l">
              <a:defRPr sz="3657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211" y="1992983"/>
            <a:ext cx="5328682" cy="1028600"/>
          </a:xfrm>
        </p:spPr>
        <p:txBody>
          <a:bodyPr anchor="b"/>
          <a:lstStyle>
            <a:lvl1pPr marL="0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1pPr>
            <a:lvl2pPr marL="41797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2pPr>
            <a:lvl3pPr marL="83594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25391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67188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208986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507833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925806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334377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3452" y="1097175"/>
            <a:ext cx="2768825" cy="3103218"/>
          </a:xfrm>
        </p:spPr>
        <p:txBody>
          <a:bodyPr/>
          <a:lstStyle>
            <a:lvl1pPr>
              <a:defRPr sz="2560"/>
            </a:lvl1pPr>
            <a:lvl2pPr>
              <a:defRPr sz="2194"/>
            </a:lvl2pPr>
            <a:lvl3pPr>
              <a:defRPr sz="1828"/>
            </a:lvl3pPr>
            <a:lvl4pPr>
              <a:defRPr sz="1646"/>
            </a:lvl4pPr>
            <a:lvl5pPr>
              <a:defRPr sz="1646"/>
            </a:lvl5pPr>
            <a:lvl6pPr>
              <a:defRPr sz="1646"/>
            </a:lvl6pPr>
            <a:lvl7pPr>
              <a:defRPr sz="1646"/>
            </a:lvl7pPr>
            <a:lvl8pPr>
              <a:defRPr sz="1646"/>
            </a:lvl8pPr>
            <a:lvl9pPr>
              <a:defRPr sz="16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86761" y="1097175"/>
            <a:ext cx="2768825" cy="3103218"/>
          </a:xfrm>
        </p:spPr>
        <p:txBody>
          <a:bodyPr/>
          <a:lstStyle>
            <a:lvl1pPr>
              <a:defRPr sz="2560"/>
            </a:lvl1pPr>
            <a:lvl2pPr>
              <a:defRPr sz="2194"/>
            </a:lvl2pPr>
            <a:lvl3pPr>
              <a:defRPr sz="1828"/>
            </a:lvl3pPr>
            <a:lvl4pPr>
              <a:defRPr sz="1646"/>
            </a:lvl4pPr>
            <a:lvl5pPr>
              <a:defRPr sz="1646"/>
            </a:lvl5pPr>
            <a:lvl6pPr>
              <a:defRPr sz="1646"/>
            </a:lvl6pPr>
            <a:lvl7pPr>
              <a:defRPr sz="1646"/>
            </a:lvl7pPr>
            <a:lvl8pPr>
              <a:defRPr sz="1646"/>
            </a:lvl8pPr>
            <a:lvl9pPr>
              <a:defRPr sz="16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3452" y="1052548"/>
            <a:ext cx="2769914" cy="438652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17972" indent="0">
              <a:buNone/>
              <a:defRPr sz="1828" b="1"/>
            </a:lvl2pPr>
            <a:lvl3pPr marL="835944" indent="0">
              <a:buNone/>
              <a:defRPr sz="1646" b="1"/>
            </a:lvl3pPr>
            <a:lvl4pPr marL="1253917" indent="0">
              <a:buNone/>
              <a:defRPr sz="1463" b="1"/>
            </a:lvl4pPr>
            <a:lvl5pPr marL="1671889" indent="0">
              <a:buNone/>
              <a:defRPr sz="1463" b="1"/>
            </a:lvl5pPr>
            <a:lvl6pPr marL="2089861" indent="0">
              <a:buNone/>
              <a:defRPr sz="1463" b="1"/>
            </a:lvl6pPr>
            <a:lvl7pPr marL="2507833" indent="0">
              <a:buNone/>
              <a:defRPr sz="1463" b="1"/>
            </a:lvl7pPr>
            <a:lvl8pPr marL="2925806" indent="0">
              <a:buNone/>
              <a:defRPr sz="1463" b="1"/>
            </a:lvl8pPr>
            <a:lvl9pPr marL="3343778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3452" y="1491200"/>
            <a:ext cx="2769914" cy="2709193"/>
          </a:xfrm>
        </p:spPr>
        <p:txBody>
          <a:bodyPr/>
          <a:lstStyle>
            <a:lvl1pPr>
              <a:defRPr sz="2194"/>
            </a:lvl1pPr>
            <a:lvl2pPr>
              <a:defRPr sz="1828"/>
            </a:lvl2pPr>
            <a:lvl3pPr>
              <a:defRPr sz="164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184586" y="1052548"/>
            <a:ext cx="2771002" cy="438652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17972" indent="0">
              <a:buNone/>
              <a:defRPr sz="1828" b="1"/>
            </a:lvl2pPr>
            <a:lvl3pPr marL="835944" indent="0">
              <a:buNone/>
              <a:defRPr sz="1646" b="1"/>
            </a:lvl3pPr>
            <a:lvl4pPr marL="1253917" indent="0">
              <a:buNone/>
              <a:defRPr sz="1463" b="1"/>
            </a:lvl4pPr>
            <a:lvl5pPr marL="1671889" indent="0">
              <a:buNone/>
              <a:defRPr sz="1463" b="1"/>
            </a:lvl5pPr>
            <a:lvl6pPr marL="2089861" indent="0">
              <a:buNone/>
              <a:defRPr sz="1463" b="1"/>
            </a:lvl6pPr>
            <a:lvl7pPr marL="2507833" indent="0">
              <a:buNone/>
              <a:defRPr sz="1463" b="1"/>
            </a:lvl7pPr>
            <a:lvl8pPr marL="2925806" indent="0">
              <a:buNone/>
              <a:defRPr sz="1463" b="1"/>
            </a:lvl8pPr>
            <a:lvl9pPr marL="3343778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184586" y="1491200"/>
            <a:ext cx="2771002" cy="2709193"/>
          </a:xfrm>
        </p:spPr>
        <p:txBody>
          <a:bodyPr/>
          <a:lstStyle>
            <a:lvl1pPr>
              <a:defRPr sz="2194"/>
            </a:lvl1pPr>
            <a:lvl2pPr>
              <a:defRPr sz="1828"/>
            </a:lvl2pPr>
            <a:lvl3pPr>
              <a:defRPr sz="164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454" y="187216"/>
            <a:ext cx="2062470" cy="796758"/>
          </a:xfrm>
        </p:spPr>
        <p:txBody>
          <a:bodyPr anchor="b"/>
          <a:lstStyle>
            <a:lvl1pPr algn="l">
              <a:defRPr sz="182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1020" y="187217"/>
            <a:ext cx="3504566" cy="4013176"/>
          </a:xfrm>
        </p:spPr>
        <p:txBody>
          <a:bodyPr/>
          <a:lstStyle>
            <a:lvl1pPr>
              <a:defRPr sz="2925"/>
            </a:lvl1pPr>
            <a:lvl2pPr>
              <a:defRPr sz="2560"/>
            </a:lvl2pPr>
            <a:lvl3pPr>
              <a:defRPr sz="2194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13454" y="983975"/>
            <a:ext cx="2062470" cy="3216418"/>
          </a:xfrm>
        </p:spPr>
        <p:txBody>
          <a:bodyPr/>
          <a:lstStyle>
            <a:lvl1pPr marL="0" indent="0">
              <a:buNone/>
              <a:defRPr sz="1280"/>
            </a:lvl1pPr>
            <a:lvl2pPr marL="417972" indent="0">
              <a:buNone/>
              <a:defRPr sz="1097"/>
            </a:lvl2pPr>
            <a:lvl3pPr marL="835944" indent="0">
              <a:buNone/>
              <a:defRPr sz="914"/>
            </a:lvl3pPr>
            <a:lvl4pPr marL="1253917" indent="0">
              <a:buNone/>
              <a:defRPr sz="823"/>
            </a:lvl4pPr>
            <a:lvl5pPr marL="1671889" indent="0">
              <a:buNone/>
              <a:defRPr sz="823"/>
            </a:lvl5pPr>
            <a:lvl6pPr marL="2089861" indent="0">
              <a:buNone/>
              <a:defRPr sz="823"/>
            </a:lvl6pPr>
            <a:lvl7pPr marL="2507833" indent="0">
              <a:buNone/>
              <a:defRPr sz="823"/>
            </a:lvl7pPr>
            <a:lvl8pPr marL="2925806" indent="0">
              <a:buNone/>
              <a:defRPr sz="823"/>
            </a:lvl8pPr>
            <a:lvl9pPr marL="3343778" indent="0">
              <a:buNone/>
              <a:defRPr sz="82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8775" y="3291524"/>
            <a:ext cx="3761423" cy="388583"/>
          </a:xfrm>
        </p:spPr>
        <p:txBody>
          <a:bodyPr anchor="b"/>
          <a:lstStyle>
            <a:lvl1pPr algn="l">
              <a:defRPr sz="182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8775" y="420149"/>
            <a:ext cx="3761423" cy="2821305"/>
          </a:xfrm>
        </p:spPr>
        <p:txBody>
          <a:bodyPr/>
          <a:lstStyle>
            <a:lvl1pPr marL="0" indent="0">
              <a:buNone/>
              <a:defRPr sz="2925"/>
            </a:lvl1pPr>
            <a:lvl2pPr marL="417972" indent="0">
              <a:buNone/>
              <a:defRPr sz="2560"/>
            </a:lvl2pPr>
            <a:lvl3pPr marL="835944" indent="0">
              <a:buNone/>
              <a:defRPr sz="2194"/>
            </a:lvl3pPr>
            <a:lvl4pPr marL="1253917" indent="0">
              <a:buNone/>
              <a:defRPr sz="1828"/>
            </a:lvl4pPr>
            <a:lvl5pPr marL="1671889" indent="0">
              <a:buNone/>
              <a:defRPr sz="1828"/>
            </a:lvl5pPr>
            <a:lvl6pPr marL="2089861" indent="0">
              <a:buNone/>
              <a:defRPr sz="1828"/>
            </a:lvl6pPr>
            <a:lvl7pPr marL="2507833" indent="0">
              <a:buNone/>
              <a:defRPr sz="1828"/>
            </a:lvl7pPr>
            <a:lvl8pPr marL="2925806" indent="0">
              <a:buNone/>
              <a:defRPr sz="1828"/>
            </a:lvl8pPr>
            <a:lvl9pPr marL="3343778" indent="0">
              <a:buNone/>
              <a:defRPr sz="182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28775" y="3680106"/>
            <a:ext cx="3761423" cy="551853"/>
          </a:xfrm>
        </p:spPr>
        <p:txBody>
          <a:bodyPr/>
          <a:lstStyle>
            <a:lvl1pPr marL="0" indent="0">
              <a:buNone/>
              <a:defRPr sz="1280"/>
            </a:lvl1pPr>
            <a:lvl2pPr marL="417972" indent="0">
              <a:buNone/>
              <a:defRPr sz="1097"/>
            </a:lvl2pPr>
            <a:lvl3pPr marL="835944" indent="0">
              <a:buNone/>
              <a:defRPr sz="914"/>
            </a:lvl3pPr>
            <a:lvl4pPr marL="1253917" indent="0">
              <a:buNone/>
              <a:defRPr sz="823"/>
            </a:lvl4pPr>
            <a:lvl5pPr marL="1671889" indent="0">
              <a:buNone/>
              <a:defRPr sz="823"/>
            </a:lvl5pPr>
            <a:lvl6pPr marL="2089861" indent="0">
              <a:buNone/>
              <a:defRPr sz="823"/>
            </a:lvl6pPr>
            <a:lvl7pPr marL="2507833" indent="0">
              <a:buNone/>
              <a:defRPr sz="823"/>
            </a:lvl7pPr>
            <a:lvl8pPr marL="2925806" indent="0">
              <a:buNone/>
              <a:defRPr sz="823"/>
            </a:lvl8pPr>
            <a:lvl9pPr marL="3343778" indent="0">
              <a:buNone/>
              <a:defRPr sz="82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6269038" cy="470217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13452" y="188305"/>
            <a:ext cx="5642134" cy="783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3452" y="1097175"/>
            <a:ext cx="5642134" cy="310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13452" y="4358220"/>
            <a:ext cx="1462776" cy="2503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141922" y="4358220"/>
            <a:ext cx="1985195" cy="2503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492810" y="4358220"/>
            <a:ext cx="1462776" cy="2503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5944" rtl="0" eaLnBrk="1" latinLnBrk="0" hangingPunct="1">
        <a:spcBef>
          <a:spcPct val="0"/>
        </a:spcBef>
        <a:buNone/>
        <a:defRPr sz="40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479" indent="-313479" algn="l" defTabSz="835944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679205" indent="-261233" algn="l" defTabSz="835944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31" indent="-208986" algn="l" defTabSz="835944" rtl="0" eaLnBrk="1" latinLnBrk="0" hangingPunct="1">
        <a:spcBef>
          <a:spcPct val="20000"/>
        </a:spcBef>
        <a:buFont typeface="Arial" pitchFamily="34" charset="0"/>
        <a:buChar char="•"/>
        <a:defRPr sz="2194" kern="1200">
          <a:solidFill>
            <a:schemeClr val="tx1"/>
          </a:solidFill>
          <a:latin typeface="+mn-lt"/>
          <a:ea typeface="+mn-ea"/>
          <a:cs typeface="+mn-cs"/>
        </a:defRPr>
      </a:lvl3pPr>
      <a:lvl4pPr marL="1462903" indent="-208986" algn="l" defTabSz="835944" rtl="0" eaLnBrk="1" latinLnBrk="0" hangingPunct="1">
        <a:spcBef>
          <a:spcPct val="20000"/>
        </a:spcBef>
        <a:buFont typeface="Arial" pitchFamily="34" charset="0"/>
        <a:buChar char="–"/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80875" indent="-208986" algn="l" defTabSz="835944" rtl="0" eaLnBrk="1" latinLnBrk="0" hangingPunct="1">
        <a:spcBef>
          <a:spcPct val="20000"/>
        </a:spcBef>
        <a:buFont typeface="Arial" pitchFamily="34" charset="0"/>
        <a:buChar char="»"/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98847" indent="-208986" algn="l" defTabSz="835944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16820" indent="-208986" algn="l" defTabSz="835944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34792" indent="-208986" algn="l" defTabSz="835944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552764" indent="-208986" algn="l" defTabSz="835944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7972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5944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3917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1889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89861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7833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5806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3778" algn="l" defTabSz="835944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0997" y="251074"/>
            <a:ext cx="5407045" cy="90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0997" y="1252462"/>
            <a:ext cx="5407045" cy="298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30996" y="4358221"/>
            <a:ext cx="1410534" cy="25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76619" y="4358221"/>
            <a:ext cx="2115800" cy="25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427508" y="4358221"/>
            <a:ext cx="1410534" cy="25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3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05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4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image" Target="../media/image12.png"/><Relationship Id="rId16" Type="http://schemas.openxmlformats.org/officeDocument/2006/relationships/slide" Target="slide31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5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9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6020D52-0D74-40FE-A908-FC6DD0DD6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3BA9773B-AB76-40F6-99CA-05362AB7C037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FCBB4186-2C89-4AA2-B6BF-0F5D62BC11EF}"/>
              </a:ext>
            </a:extLst>
          </p:cNvPr>
          <p:cNvSpPr txBox="1"/>
          <p:nvPr/>
        </p:nvSpPr>
        <p:spPr>
          <a:xfrm>
            <a:off x="0" y="4266372"/>
            <a:ext cx="83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9647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88CBCAA6-2F8D-4DF9-ADE2-E7FC356B0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21318FE7-B81D-4431-819C-0315526B48A6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74289274-31AD-4C2F-AFA2-736F0C39294B}"/>
              </a:ext>
            </a:extLst>
          </p:cNvPr>
          <p:cNvSpPr txBox="1"/>
          <p:nvPr/>
        </p:nvSpPr>
        <p:spPr>
          <a:xfrm>
            <a:off x="864096" y="4269410"/>
            <a:ext cx="13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95331D9-8C79-B197-39D4-C4FC990236B5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936B796-22AA-8AB1-AFDF-670C9A037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251F1AD-50E6-406F-9E82-2034366F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319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FA3CFBFD-14C0-4162-B2A0-534AC55E3FEA}"/>
              </a:ext>
            </a:extLst>
          </p:cNvPr>
          <p:cNvSpPr txBox="1"/>
          <p:nvPr/>
        </p:nvSpPr>
        <p:spPr>
          <a:xfrm>
            <a:off x="0" y="23010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3161DB73-3030-41AB-B9DD-056A4BC09F18}"/>
              </a:ext>
            </a:extLst>
          </p:cNvPr>
          <p:cNvSpPr txBox="1"/>
          <p:nvPr/>
        </p:nvSpPr>
        <p:spPr>
          <a:xfrm>
            <a:off x="0" y="4249209"/>
            <a:ext cx="794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3293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AF0B160-5729-474A-ABC0-DAFBCB64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1370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88B3B4EC-1D5E-4A69-8980-5897568B9B68}"/>
              </a:ext>
            </a:extLst>
          </p:cNvPr>
          <p:cNvSpPr txBox="1"/>
          <p:nvPr/>
        </p:nvSpPr>
        <p:spPr>
          <a:xfrm>
            <a:off x="0" y="28264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DC5728A3-F9FF-4899-B78A-85A5CB7855C7}"/>
              </a:ext>
            </a:extLst>
          </p:cNvPr>
          <p:cNvSpPr txBox="1"/>
          <p:nvPr/>
        </p:nvSpPr>
        <p:spPr>
          <a:xfrm>
            <a:off x="1226307" y="4253537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88E1B43-49D3-ECB6-2EE5-D6C6A3FE8CB8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072AEA3-EACC-BFB2-3CEF-7380153AE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Word&#10;&#10;Descrição gerada automaticamente">
            <a:extLst>
              <a:ext uri="{FF2B5EF4-FFF2-40B4-BE49-F238E27FC236}">
                <a16:creationId xmlns:a16="http://schemas.microsoft.com/office/drawing/2014/main" id="{5F07E29A-F171-44BE-A9C3-36B4AC468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1370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08939B31-9200-4772-9530-F4E65009BA4F}"/>
              </a:ext>
            </a:extLst>
          </p:cNvPr>
          <p:cNvSpPr txBox="1"/>
          <p:nvPr/>
        </p:nvSpPr>
        <p:spPr>
          <a:xfrm>
            <a:off x="0" y="28264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69CF4EE1-4D95-4B34-8DDC-CD5FBB41A768}"/>
              </a:ext>
            </a:extLst>
          </p:cNvPr>
          <p:cNvSpPr txBox="1"/>
          <p:nvPr/>
        </p:nvSpPr>
        <p:spPr>
          <a:xfrm>
            <a:off x="0" y="4254463"/>
            <a:ext cx="119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3971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ABD9EFB-5E64-411E-B21A-93FE6137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7591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D0B45461-5A22-4013-8E18-7A4492D5FB47}"/>
              </a:ext>
            </a:extLst>
          </p:cNvPr>
          <p:cNvSpPr txBox="1"/>
          <p:nvPr/>
        </p:nvSpPr>
        <p:spPr>
          <a:xfrm>
            <a:off x="0" y="25206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EB5DAE4F-6EF1-4ECC-ACC1-084C7AB0F97D}"/>
              </a:ext>
            </a:extLst>
          </p:cNvPr>
          <p:cNvSpPr txBox="1"/>
          <p:nvPr/>
        </p:nvSpPr>
        <p:spPr>
          <a:xfrm>
            <a:off x="1262311" y="422770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C4E533-4FE1-9A88-57EE-13EB1CF3E0EA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162A57-FAA1-668B-DF3A-55FF979DF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C553F15-FB92-4082-A99C-D9F6938E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5AF4C81A-01D1-42D3-BA77-186CAB729557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BF7E3CB0-46CF-4E90-A920-8690CB5A752E}"/>
              </a:ext>
            </a:extLst>
          </p:cNvPr>
          <p:cNvSpPr txBox="1"/>
          <p:nvPr/>
        </p:nvSpPr>
        <p:spPr>
          <a:xfrm>
            <a:off x="0" y="4252264"/>
            <a:ext cx="126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3018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C5745E2-684B-4D80-B18C-0628827FB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52293341-7FA7-4176-AF4C-27552D4A696E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8A0832DE-8D94-4227-8D1C-A6AF30D7BCC3}"/>
              </a:ext>
            </a:extLst>
          </p:cNvPr>
          <p:cNvSpPr txBox="1"/>
          <p:nvPr/>
        </p:nvSpPr>
        <p:spPr>
          <a:xfrm>
            <a:off x="938275" y="42457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B2484F6-49D7-4EB8-6FCC-D6E7B64EF5DE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1BA935C-7406-81CF-F77A-B262C45EA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Word&#10;&#10;Descrição gerada automaticamente">
            <a:extLst>
              <a:ext uri="{FF2B5EF4-FFF2-40B4-BE49-F238E27FC236}">
                <a16:creationId xmlns:a16="http://schemas.microsoft.com/office/drawing/2014/main" id="{86B296C8-6B3F-4B4F-997E-FCD201D0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1370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85B6F1EC-E398-49F3-9F67-EF9349D72A7E}"/>
              </a:ext>
            </a:extLst>
          </p:cNvPr>
          <p:cNvSpPr txBox="1"/>
          <p:nvPr/>
        </p:nvSpPr>
        <p:spPr>
          <a:xfrm>
            <a:off x="0" y="28264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07A3283B-365D-4B3C-8CB2-62048B6FB950}"/>
              </a:ext>
            </a:extLst>
          </p:cNvPr>
          <p:cNvSpPr txBox="1"/>
          <p:nvPr/>
        </p:nvSpPr>
        <p:spPr>
          <a:xfrm>
            <a:off x="0" y="4254463"/>
            <a:ext cx="93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330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89A37A51-9A5D-48AB-9AD0-A2DEC0F5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7B0E47B7-F135-43DE-AC46-1E93ADF032BC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D47B99EE-75FE-4304-A7D7-3DAF9698BCE8}"/>
              </a:ext>
            </a:extLst>
          </p:cNvPr>
          <p:cNvSpPr txBox="1"/>
          <p:nvPr/>
        </p:nvSpPr>
        <p:spPr>
          <a:xfrm>
            <a:off x="938275" y="425103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88343F2-8826-1072-4DCF-33C87D0ADAC1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B930598-B8F8-CFA2-E503-EE43D068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3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C8495A7-2761-4EB7-8376-8B5E26B46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12"/>
            <a:ext cx="6287563" cy="4511327"/>
          </a:xfrm>
          <a:prstGeom prst="rect">
            <a:avLst/>
          </a:prstGeom>
          <a:noFill/>
        </p:spPr>
      </p:pic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id="{D1E5E2A1-5619-4BB9-A768-6535C5AF4046}"/>
              </a:ext>
            </a:extLst>
          </p:cNvPr>
          <p:cNvSpPr txBox="1"/>
          <p:nvPr/>
        </p:nvSpPr>
        <p:spPr>
          <a:xfrm>
            <a:off x="2200584" y="730907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8E716207-8917-4A39-BF9A-2600121281F8}"/>
              </a:ext>
            </a:extLst>
          </p:cNvPr>
          <p:cNvSpPr txBox="1"/>
          <p:nvPr/>
        </p:nvSpPr>
        <p:spPr>
          <a:xfrm>
            <a:off x="4227920" y="730907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hlinkClick r:id="rId5" action="ppaction://hlinksldjump"/>
            <a:extLst>
              <a:ext uri="{FF2B5EF4-FFF2-40B4-BE49-F238E27FC236}">
                <a16:creationId xmlns:a16="http://schemas.microsoft.com/office/drawing/2014/main" id="{0F01BCA2-E20C-4588-8822-66E683CC08C5}"/>
              </a:ext>
            </a:extLst>
          </p:cNvPr>
          <p:cNvSpPr txBox="1"/>
          <p:nvPr/>
        </p:nvSpPr>
        <p:spPr>
          <a:xfrm>
            <a:off x="146187" y="1271015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hlinkClick r:id="rId6" action="ppaction://hlinksldjump"/>
            <a:extLst>
              <a:ext uri="{FF2B5EF4-FFF2-40B4-BE49-F238E27FC236}">
                <a16:creationId xmlns:a16="http://schemas.microsoft.com/office/drawing/2014/main" id="{1E5E2014-A429-4B24-94BF-8A6F1277C7C8}"/>
              </a:ext>
            </a:extLst>
          </p:cNvPr>
          <p:cNvSpPr txBox="1"/>
          <p:nvPr/>
        </p:nvSpPr>
        <p:spPr>
          <a:xfrm>
            <a:off x="2200584" y="1277491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>
            <a:hlinkClick r:id="rId7" action="ppaction://hlinksldjump"/>
            <a:extLst>
              <a:ext uri="{FF2B5EF4-FFF2-40B4-BE49-F238E27FC236}">
                <a16:creationId xmlns:a16="http://schemas.microsoft.com/office/drawing/2014/main" id="{27F644E4-7D8C-4631-9355-D1995C6256C4}"/>
              </a:ext>
            </a:extLst>
          </p:cNvPr>
          <p:cNvSpPr txBox="1"/>
          <p:nvPr/>
        </p:nvSpPr>
        <p:spPr>
          <a:xfrm>
            <a:off x="4220902" y="1277491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>
            <a:hlinkClick r:id="rId8" action="ppaction://hlinksldjump"/>
            <a:extLst>
              <a:ext uri="{FF2B5EF4-FFF2-40B4-BE49-F238E27FC236}">
                <a16:creationId xmlns:a16="http://schemas.microsoft.com/office/drawing/2014/main" id="{908B6549-C53E-439E-9E3E-1926EE578016}"/>
              </a:ext>
            </a:extLst>
          </p:cNvPr>
          <p:cNvSpPr txBox="1"/>
          <p:nvPr/>
        </p:nvSpPr>
        <p:spPr>
          <a:xfrm>
            <a:off x="146187" y="177502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CaixaDeTexto 20">
            <a:hlinkClick r:id="rId9" action="ppaction://hlinksldjump"/>
            <a:extLst>
              <a:ext uri="{FF2B5EF4-FFF2-40B4-BE49-F238E27FC236}">
                <a16:creationId xmlns:a16="http://schemas.microsoft.com/office/drawing/2014/main" id="{C5B29840-AA46-4491-B360-CFF34CBBDA29}"/>
              </a:ext>
            </a:extLst>
          </p:cNvPr>
          <p:cNvSpPr txBox="1"/>
          <p:nvPr/>
        </p:nvSpPr>
        <p:spPr>
          <a:xfrm>
            <a:off x="2208832" y="177502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3" name="CaixaDeTexto 22">
            <a:hlinkClick r:id="rId10" action="ppaction://hlinksldjump"/>
            <a:extLst>
              <a:ext uri="{FF2B5EF4-FFF2-40B4-BE49-F238E27FC236}">
                <a16:creationId xmlns:a16="http://schemas.microsoft.com/office/drawing/2014/main" id="{588093BF-849C-4DE9-8A02-E3E3D73BCA86}"/>
              </a:ext>
            </a:extLst>
          </p:cNvPr>
          <p:cNvSpPr txBox="1"/>
          <p:nvPr/>
        </p:nvSpPr>
        <p:spPr>
          <a:xfrm>
            <a:off x="4220902" y="177502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hlinkClick r:id="rId11" action="ppaction://hlinksldjump"/>
            <a:extLst>
              <a:ext uri="{FF2B5EF4-FFF2-40B4-BE49-F238E27FC236}">
                <a16:creationId xmlns:a16="http://schemas.microsoft.com/office/drawing/2014/main" id="{85B2ACCF-8B71-484F-8CE1-770089A86D02}"/>
              </a:ext>
            </a:extLst>
          </p:cNvPr>
          <p:cNvSpPr txBox="1"/>
          <p:nvPr/>
        </p:nvSpPr>
        <p:spPr>
          <a:xfrm>
            <a:off x="146187" y="2315131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CaixaDeTexto 26">
            <a:hlinkClick r:id="rId12" action="ppaction://hlinksldjump"/>
            <a:extLst>
              <a:ext uri="{FF2B5EF4-FFF2-40B4-BE49-F238E27FC236}">
                <a16:creationId xmlns:a16="http://schemas.microsoft.com/office/drawing/2014/main" id="{43835E2B-50BB-474E-8A9A-6C83ECA8C603}"/>
              </a:ext>
            </a:extLst>
          </p:cNvPr>
          <p:cNvSpPr txBox="1"/>
          <p:nvPr/>
        </p:nvSpPr>
        <p:spPr>
          <a:xfrm>
            <a:off x="2208832" y="231508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9" name="CaixaDeTexto 28">
            <a:hlinkClick r:id="rId13" action="ppaction://hlinksldjump"/>
            <a:extLst>
              <a:ext uri="{FF2B5EF4-FFF2-40B4-BE49-F238E27FC236}">
                <a16:creationId xmlns:a16="http://schemas.microsoft.com/office/drawing/2014/main" id="{F918E6ED-B02D-4338-B7DC-922DEEDAE781}"/>
              </a:ext>
            </a:extLst>
          </p:cNvPr>
          <p:cNvSpPr txBox="1"/>
          <p:nvPr/>
        </p:nvSpPr>
        <p:spPr>
          <a:xfrm>
            <a:off x="4214639" y="231508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1" name="CaixaDeTexto 30">
            <a:hlinkClick r:id="rId14" action="ppaction://hlinksldjump"/>
            <a:extLst>
              <a:ext uri="{FF2B5EF4-FFF2-40B4-BE49-F238E27FC236}">
                <a16:creationId xmlns:a16="http://schemas.microsoft.com/office/drawing/2014/main" id="{C4C360A7-7BCD-4965-B696-6BE4D6E2CF78}"/>
              </a:ext>
            </a:extLst>
          </p:cNvPr>
          <p:cNvSpPr txBox="1"/>
          <p:nvPr/>
        </p:nvSpPr>
        <p:spPr>
          <a:xfrm>
            <a:off x="146187" y="2855191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3" name="CaixaDeTexto 32">
            <a:hlinkClick r:id="rId15" action="ppaction://hlinksldjump"/>
            <a:extLst>
              <a:ext uri="{FF2B5EF4-FFF2-40B4-BE49-F238E27FC236}">
                <a16:creationId xmlns:a16="http://schemas.microsoft.com/office/drawing/2014/main" id="{D7C05E98-871C-40D4-866A-CE5D752CD57B}"/>
              </a:ext>
            </a:extLst>
          </p:cNvPr>
          <p:cNvSpPr txBox="1"/>
          <p:nvPr/>
        </p:nvSpPr>
        <p:spPr>
          <a:xfrm>
            <a:off x="2200584" y="285514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5" name="CaixaDeTexto 34">
            <a:hlinkClick r:id="rId16" action="ppaction://hlinksldjump"/>
            <a:extLst>
              <a:ext uri="{FF2B5EF4-FFF2-40B4-BE49-F238E27FC236}">
                <a16:creationId xmlns:a16="http://schemas.microsoft.com/office/drawing/2014/main" id="{F4A2ED07-F88E-4FCC-89EE-91D8F70AD781}"/>
              </a:ext>
            </a:extLst>
          </p:cNvPr>
          <p:cNvSpPr txBox="1"/>
          <p:nvPr/>
        </p:nvSpPr>
        <p:spPr>
          <a:xfrm>
            <a:off x="4214639" y="2855143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7" name="CaixaDeTexto 36">
            <a:hlinkClick r:id="rId17" action="ppaction://hlinksldjump"/>
            <a:extLst>
              <a:ext uri="{FF2B5EF4-FFF2-40B4-BE49-F238E27FC236}">
                <a16:creationId xmlns:a16="http://schemas.microsoft.com/office/drawing/2014/main" id="{57A5EF68-E65B-4EDD-8659-EB62E018CEA8}"/>
              </a:ext>
            </a:extLst>
          </p:cNvPr>
          <p:cNvSpPr txBox="1"/>
          <p:nvPr/>
        </p:nvSpPr>
        <p:spPr>
          <a:xfrm>
            <a:off x="140668" y="3375769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9" name="CaixaDeTexto 38">
            <a:hlinkClick r:id="rId18" action="ppaction://hlinksldjump"/>
            <a:extLst>
              <a:ext uri="{FF2B5EF4-FFF2-40B4-BE49-F238E27FC236}">
                <a16:creationId xmlns:a16="http://schemas.microsoft.com/office/drawing/2014/main" id="{E797F913-0DAA-4AB0-A871-2D0078315959}"/>
              </a:ext>
            </a:extLst>
          </p:cNvPr>
          <p:cNvSpPr txBox="1"/>
          <p:nvPr/>
        </p:nvSpPr>
        <p:spPr>
          <a:xfrm>
            <a:off x="2200584" y="3359199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1" name="CaixaDeTexto 40">
            <a:hlinkClick r:id="rId19" action="ppaction://hlinksldjump"/>
            <a:extLst>
              <a:ext uri="{FF2B5EF4-FFF2-40B4-BE49-F238E27FC236}">
                <a16:creationId xmlns:a16="http://schemas.microsoft.com/office/drawing/2014/main" id="{7FC40EAD-0DBB-45AC-A316-B36FE515820C}"/>
              </a:ext>
            </a:extLst>
          </p:cNvPr>
          <p:cNvSpPr txBox="1"/>
          <p:nvPr/>
        </p:nvSpPr>
        <p:spPr>
          <a:xfrm>
            <a:off x="4214639" y="3359199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3" name="CaixaDeTexto 42">
            <a:hlinkClick r:id="rId20" action="ppaction://hlinksldjump"/>
            <a:extLst>
              <a:ext uri="{FF2B5EF4-FFF2-40B4-BE49-F238E27FC236}">
                <a16:creationId xmlns:a16="http://schemas.microsoft.com/office/drawing/2014/main" id="{008CBE8A-F95C-46A1-B303-51B77A53E0E0}"/>
              </a:ext>
            </a:extLst>
          </p:cNvPr>
          <p:cNvSpPr txBox="1"/>
          <p:nvPr/>
        </p:nvSpPr>
        <p:spPr>
          <a:xfrm>
            <a:off x="146187" y="730907"/>
            <a:ext cx="190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13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4293FC4-AA7A-4B8F-9E77-57DFA597E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23E13B15-3BD8-4C69-8E3B-7B2EE200A737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ECF1EA8E-B01C-4FED-BBF7-B2EA6E847B88}"/>
              </a:ext>
            </a:extLst>
          </p:cNvPr>
          <p:cNvSpPr txBox="1"/>
          <p:nvPr/>
        </p:nvSpPr>
        <p:spPr>
          <a:xfrm>
            <a:off x="0" y="4250068"/>
            <a:ext cx="83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6819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3F5EDFC-6964-44A9-8B47-A38F29F8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D953F10E-F297-4186-8B4B-CE2F8DC262DF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F64AE79B-E88A-45C4-86B4-857E6E19B588}"/>
              </a:ext>
            </a:extLst>
          </p:cNvPr>
          <p:cNvSpPr txBox="1"/>
          <p:nvPr/>
        </p:nvSpPr>
        <p:spPr>
          <a:xfrm>
            <a:off x="974279" y="4258374"/>
            <a:ext cx="133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4210216-6127-F153-3486-C2E9074EC80C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2553B96-FE71-412D-4E8B-582B127A2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9EDD5E7-DC3B-46B2-BA71-DCF2F594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B08C53D9-5E21-4C61-909D-ABCCA3AA3802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52999E0B-9866-48EA-9A7F-248504AD35C0}"/>
              </a:ext>
            </a:extLst>
          </p:cNvPr>
          <p:cNvSpPr txBox="1"/>
          <p:nvPr/>
        </p:nvSpPr>
        <p:spPr>
          <a:xfrm>
            <a:off x="0" y="4250068"/>
            <a:ext cx="93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3010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344C9689-2D53-496E-9370-D37A3AE0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5BD893F7-574A-488A-8CE9-AB93FAC7AE20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56A31326-9654-4B76-8DE7-43D015B28D5B}"/>
              </a:ext>
            </a:extLst>
          </p:cNvPr>
          <p:cNvSpPr txBox="1"/>
          <p:nvPr/>
        </p:nvSpPr>
        <p:spPr>
          <a:xfrm>
            <a:off x="1046287" y="4259885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E40822-2987-A6B3-0A79-3EA812255C17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96A4A1C-32F2-5868-F5BE-4243B46B2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5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D15C60F-A818-4737-8F45-9B0E113F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0535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9F11CDA2-3CD2-4978-AA08-61F3677D6082}"/>
              </a:ext>
            </a:extLst>
          </p:cNvPr>
          <p:cNvSpPr txBox="1"/>
          <p:nvPr/>
        </p:nvSpPr>
        <p:spPr>
          <a:xfrm>
            <a:off x="0" y="21678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8D3ACDE0-235A-41F7-A049-7EA41C407333}"/>
              </a:ext>
            </a:extLst>
          </p:cNvPr>
          <p:cNvSpPr txBox="1"/>
          <p:nvPr/>
        </p:nvSpPr>
        <p:spPr>
          <a:xfrm>
            <a:off x="0" y="4247877"/>
            <a:ext cx="10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9452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DE7A0108-769C-48A2-900D-70EFFC83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49443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428609B8-F702-461A-B09D-07026CE89B71}"/>
              </a:ext>
            </a:extLst>
          </p:cNvPr>
          <p:cNvSpPr txBox="1"/>
          <p:nvPr/>
        </p:nvSpPr>
        <p:spPr>
          <a:xfrm>
            <a:off x="0" y="1862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A2895A95-FF35-4524-94B4-86728DB8624C}"/>
              </a:ext>
            </a:extLst>
          </p:cNvPr>
          <p:cNvSpPr txBox="1"/>
          <p:nvPr/>
        </p:nvSpPr>
        <p:spPr>
          <a:xfrm>
            <a:off x="974279" y="422826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7812AC-99BD-05FE-53C6-87C662DA880A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89BD1E8-D718-DD96-CEE7-51E67B7BD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9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02CDAB3-1DC8-4B2F-A6FB-1719935B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E9F1126C-864F-4A80-B8E4-700B8C554831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668CEACC-ABC1-4CCA-95A3-E034EC720E21}"/>
              </a:ext>
            </a:extLst>
          </p:cNvPr>
          <p:cNvSpPr txBox="1"/>
          <p:nvPr/>
        </p:nvSpPr>
        <p:spPr>
          <a:xfrm>
            <a:off x="0" y="4250068"/>
            <a:ext cx="10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31767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088BD4A4-EF98-484D-AB6E-5BFB64B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559DB353-73B9-4ECD-9ED7-37BC0F46850F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7E194033-02BA-4F10-AFA6-AB3C895E313B}"/>
              </a:ext>
            </a:extLst>
          </p:cNvPr>
          <p:cNvSpPr txBox="1"/>
          <p:nvPr/>
        </p:nvSpPr>
        <p:spPr>
          <a:xfrm>
            <a:off x="902271" y="42517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4B78B6-F910-676A-AA07-FA425779F74B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72EF340-CBED-E7BC-47C8-66ED7C3F0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3E8012-05DD-45BB-86D8-B286DD9B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DAC312E7-BF90-42D3-BF94-9BAB27AE2C8C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1CB2D045-5DC6-4224-9564-048B3BF89A79}"/>
              </a:ext>
            </a:extLst>
          </p:cNvPr>
          <p:cNvSpPr txBox="1"/>
          <p:nvPr/>
        </p:nvSpPr>
        <p:spPr>
          <a:xfrm>
            <a:off x="0" y="4250068"/>
            <a:ext cx="866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2565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E7E4F303-1115-4A63-9482-A2B04A6A8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0535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04FA84F2-6D15-4BB6-94C4-CD6ABA47850F}"/>
              </a:ext>
            </a:extLst>
          </p:cNvPr>
          <p:cNvSpPr txBox="1"/>
          <p:nvPr/>
        </p:nvSpPr>
        <p:spPr>
          <a:xfrm>
            <a:off x="0" y="21678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A3AB85A4-1360-4E64-B448-7927BCE22EB6}"/>
              </a:ext>
            </a:extLst>
          </p:cNvPr>
          <p:cNvSpPr txBox="1"/>
          <p:nvPr/>
        </p:nvSpPr>
        <p:spPr>
          <a:xfrm>
            <a:off x="1406327" y="424588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2E6EB0-648F-4964-1BD2-8A2BFBCE7E86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CCC6913-AF49-B3C4-FA17-96197CC79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Gráfico&#10;&#10;Descrição gerada automaticamente">
            <a:extLst>
              <a:ext uri="{FF2B5EF4-FFF2-40B4-BE49-F238E27FC236}">
                <a16:creationId xmlns:a16="http://schemas.microsoft.com/office/drawing/2014/main" id="{75E063EE-9CE6-4076-882A-C0204110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497882"/>
          </a:xfrm>
          <a:prstGeom prst="rect">
            <a:avLst/>
          </a:prstGeom>
        </p:spPr>
      </p:pic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id="{D4759882-4432-4F3B-B325-A01B66BF8C78}"/>
              </a:ext>
            </a:extLst>
          </p:cNvPr>
          <p:cNvSpPr txBox="1"/>
          <p:nvPr/>
        </p:nvSpPr>
        <p:spPr>
          <a:xfrm>
            <a:off x="0" y="20352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id="{41EE9D7A-68C0-445E-A90F-D497C2536C75}"/>
              </a:ext>
            </a:extLst>
          </p:cNvPr>
          <p:cNvSpPr txBox="1"/>
          <p:nvPr/>
        </p:nvSpPr>
        <p:spPr>
          <a:xfrm>
            <a:off x="847180" y="4231710"/>
            <a:ext cx="135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348C71-1698-F6AC-0422-76431CD44176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88003E1-6357-264B-DDCE-912C26AD2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C77483-C54B-485E-94FA-5629102EC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4"/>
            <a:ext cx="6269038" cy="451541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6ACB4DE7-D6EF-4F4D-9F68-5E3BC2B7FC05}"/>
              </a:ext>
            </a:extLst>
          </p:cNvPr>
          <p:cNvSpPr txBox="1"/>
          <p:nvPr/>
        </p:nvSpPr>
        <p:spPr>
          <a:xfrm>
            <a:off x="0" y="812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278D2672-8FEF-4B46-8C61-9619F557FEB3}"/>
              </a:ext>
            </a:extLst>
          </p:cNvPr>
          <p:cNvSpPr txBox="1"/>
          <p:nvPr/>
        </p:nvSpPr>
        <p:spPr>
          <a:xfrm>
            <a:off x="0" y="4234328"/>
            <a:ext cx="13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40555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D90624A-9EE5-4262-B9DC-A3D935AE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7" name="CaixaDeTexto 6">
            <a:hlinkClick r:id="rId3" action="ppaction://hlinksldjump"/>
            <a:extLst>
              <a:ext uri="{FF2B5EF4-FFF2-40B4-BE49-F238E27FC236}">
                <a16:creationId xmlns:a16="http://schemas.microsoft.com/office/drawing/2014/main" id="{3DA59C92-040B-4188-BBB3-F963F399F3B5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9" name="CaixaDeTexto 8">
            <a:hlinkClick r:id="rId4" action="ppaction://hlinksldjump"/>
            <a:extLst>
              <a:ext uri="{FF2B5EF4-FFF2-40B4-BE49-F238E27FC236}">
                <a16:creationId xmlns:a16="http://schemas.microsoft.com/office/drawing/2014/main" id="{0EF56812-F6BF-4363-9659-835EDD5F3F3D}"/>
              </a:ext>
            </a:extLst>
          </p:cNvPr>
          <p:cNvSpPr txBox="1"/>
          <p:nvPr/>
        </p:nvSpPr>
        <p:spPr>
          <a:xfrm>
            <a:off x="1298315" y="425837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3052410-EBB8-FFD6-48A1-F45C9E7B1623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F69C8E5-E817-B93B-27C1-BE8E64D7D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6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DBFDD53-5D1F-4DE0-9207-D550634B2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49443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41536277-761F-42DE-9659-6C226C835B58}"/>
              </a:ext>
            </a:extLst>
          </p:cNvPr>
          <p:cNvSpPr txBox="1"/>
          <p:nvPr/>
        </p:nvSpPr>
        <p:spPr>
          <a:xfrm>
            <a:off x="0" y="1862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65763CB2-DDE4-414D-9B5C-F393398D962F}"/>
              </a:ext>
            </a:extLst>
          </p:cNvPr>
          <p:cNvSpPr txBox="1"/>
          <p:nvPr/>
        </p:nvSpPr>
        <p:spPr>
          <a:xfrm>
            <a:off x="0" y="4236067"/>
            <a:ext cx="129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7910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id="{E71F32A8-8E2F-47C3-A70B-07A16C58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E8F51A49-978B-4D3A-8342-651F81E57E4F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81D350C-0160-2585-44DC-6D723EA84BC9}"/>
              </a:ext>
            </a:extLst>
          </p:cNvPr>
          <p:cNvSpPr/>
          <p:nvPr/>
        </p:nvSpPr>
        <p:spPr>
          <a:xfrm>
            <a:off x="38175" y="357253"/>
            <a:ext cx="1351236" cy="44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BECBBB1-909A-77B2-E067-46A04344A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" y="279208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2B1A3410-6908-43DF-9596-D5F167D1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D0B98A46-A4B8-44ED-B163-5346506D22DB}"/>
              </a:ext>
            </a:extLst>
          </p:cNvPr>
          <p:cNvSpPr txBox="1"/>
          <p:nvPr/>
        </p:nvSpPr>
        <p:spPr>
          <a:xfrm>
            <a:off x="0" y="19453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E1D2E62-3541-4078-05B7-083B56B6C29C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6F6D46F-99DA-24AB-780E-910E07C30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41C05B90-3FFE-4607-A0FD-AAFFBC4F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7"/>
            <a:ext cx="6269038" cy="4506633"/>
          </a:xfrm>
          <a:prstGeom prst="rect">
            <a:avLst/>
          </a:prstGeom>
        </p:spPr>
      </p:pic>
      <p:sp>
        <p:nvSpPr>
          <p:cNvPr id="7" name="CaixaDeTexto 6">
            <a:hlinkClick r:id="rId3" action="ppaction://hlinksldjump"/>
            <a:extLst>
              <a:ext uri="{FF2B5EF4-FFF2-40B4-BE49-F238E27FC236}">
                <a16:creationId xmlns:a16="http://schemas.microsoft.com/office/drawing/2014/main" id="{99B3F7ED-9C60-46D6-B0E4-2F67778CF29A}"/>
              </a:ext>
            </a:extLst>
          </p:cNvPr>
          <p:cNvSpPr txBox="1"/>
          <p:nvPr/>
        </p:nvSpPr>
        <p:spPr>
          <a:xfrm>
            <a:off x="0" y="-11277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9674FCF-B923-D9AC-3BA3-99D5A67A2831}"/>
              </a:ext>
            </a:extLst>
          </p:cNvPr>
          <p:cNvSpPr/>
          <p:nvPr/>
        </p:nvSpPr>
        <p:spPr>
          <a:xfrm>
            <a:off x="218195" y="334863"/>
            <a:ext cx="13512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0DAFA72-DF78-11D2-BD22-86F3B4DB5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" y="258660"/>
            <a:ext cx="1080120" cy="5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40A9BE3-20D2-4D67-AF32-742911FC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E3196749-9560-4A73-80CD-0FB5B5BA3327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BAEEFC5B-E635-4FA7-8B1D-6413167C11B3}"/>
              </a:ext>
            </a:extLst>
          </p:cNvPr>
          <p:cNvSpPr txBox="1"/>
          <p:nvPr/>
        </p:nvSpPr>
        <p:spPr>
          <a:xfrm>
            <a:off x="0" y="4268568"/>
            <a:ext cx="83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981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D96A7740-F84F-4A10-A526-9641B6CA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19A62AE7-C608-42FD-8244-6DB874B076E5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8D4FECB4-7A1F-418A-803C-161A6A9F9DE3}"/>
              </a:ext>
            </a:extLst>
          </p:cNvPr>
          <p:cNvSpPr txBox="1"/>
          <p:nvPr/>
        </p:nvSpPr>
        <p:spPr>
          <a:xfrm>
            <a:off x="1010283" y="4258374"/>
            <a:ext cx="133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27A44E-C566-2B1C-5637-06BD946D52AE}"/>
              </a:ext>
            </a:extLst>
          </p:cNvPr>
          <p:cNvSpPr/>
          <p:nvPr/>
        </p:nvSpPr>
        <p:spPr>
          <a:xfrm>
            <a:off x="38175" y="370867"/>
            <a:ext cx="13512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6130E8B-01D8-ADAD-0549-F459A622B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8302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721FE3-FEC8-4E90-B1DA-CCAC493F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D0D69EB9-0DA2-4B14-A852-7CBBA0BB4646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0747D697-ECA6-478C-BC77-BDBE64CEC050}"/>
              </a:ext>
            </a:extLst>
          </p:cNvPr>
          <p:cNvSpPr txBox="1"/>
          <p:nvPr/>
        </p:nvSpPr>
        <p:spPr>
          <a:xfrm>
            <a:off x="0" y="4268568"/>
            <a:ext cx="97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1797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E25A7ADE-A4F1-413F-AB7C-FE8EA691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11993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14D14A35-641C-4BBD-AF6B-7AC781B17D77}"/>
              </a:ext>
            </a:extLst>
          </p:cNvPr>
          <p:cNvSpPr txBox="1"/>
          <p:nvPr/>
        </p:nvSpPr>
        <p:spPr>
          <a:xfrm>
            <a:off x="0" y="27407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4912214B-9E4B-48BA-BA48-16DD7C8C6611}"/>
              </a:ext>
            </a:extLst>
          </p:cNvPr>
          <p:cNvSpPr txBox="1"/>
          <p:nvPr/>
        </p:nvSpPr>
        <p:spPr>
          <a:xfrm>
            <a:off x="842293" y="4262401"/>
            <a:ext cx="135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5BB4A5-FE4A-DE7E-092E-DBC74F517B75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CF21332-1351-07FB-114F-F21E7A670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BFED203-BD03-4C4E-88D8-3250E9D43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4917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44DDFFDD-57E8-4D43-B161-5A2030D71FDD}"/>
              </a:ext>
            </a:extLst>
          </p:cNvPr>
          <p:cNvSpPr txBox="1"/>
          <p:nvPr/>
        </p:nvSpPr>
        <p:spPr>
          <a:xfrm>
            <a:off x="0" y="23869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3EABAC06-56C6-43F1-A744-79D6DF4863F7}"/>
              </a:ext>
            </a:extLst>
          </p:cNvPr>
          <p:cNvSpPr txBox="1"/>
          <p:nvPr/>
        </p:nvSpPr>
        <p:spPr>
          <a:xfrm>
            <a:off x="0" y="4266372"/>
            <a:ext cx="83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6350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34019CCC-8BAF-4704-8137-7BCEE559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"/>
            <a:ext cx="6269038" cy="4509308"/>
          </a:xfrm>
          <a:prstGeom prst="rect">
            <a:avLst/>
          </a:prstGeom>
        </p:spPr>
      </p:pic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885F4B1D-F494-491D-8BCB-67B5CA0CC9AA}"/>
              </a:ext>
            </a:extLst>
          </p:cNvPr>
          <p:cNvSpPr txBox="1"/>
          <p:nvPr/>
        </p:nvSpPr>
        <p:spPr>
          <a:xfrm>
            <a:off x="0" y="26065"/>
            <a:ext cx="169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id="{4D475AFA-0040-4615-A5D7-3C4C67B161F3}"/>
              </a:ext>
            </a:extLst>
          </p:cNvPr>
          <p:cNvSpPr txBox="1"/>
          <p:nvPr/>
        </p:nvSpPr>
        <p:spPr>
          <a:xfrm>
            <a:off x="864096" y="4273901"/>
            <a:ext cx="1370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42B417-72DB-069B-903F-6215A44C7B6F}"/>
              </a:ext>
            </a:extLst>
          </p:cNvPr>
          <p:cNvSpPr/>
          <p:nvPr/>
        </p:nvSpPr>
        <p:spPr>
          <a:xfrm>
            <a:off x="38175" y="370867"/>
            <a:ext cx="13512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85FCAC3-DAE5-11C6-35C8-F5D09AEC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7" y="312473"/>
            <a:ext cx="1137383" cy="5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4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know">
  <a:themeElements>
    <a:clrScheme name="Neomind">
      <a:dk1>
        <a:srgbClr val="15151D"/>
      </a:dk1>
      <a:lt1>
        <a:srgbClr val="FFFFFF"/>
      </a:lt1>
      <a:dk2>
        <a:srgbClr val="50575C"/>
      </a:dk2>
      <a:lt2>
        <a:srgbClr val="E4EAEE"/>
      </a:lt2>
      <a:accent1>
        <a:srgbClr val="30A7E2"/>
      </a:accent1>
      <a:accent2>
        <a:srgbClr val="3366CC"/>
      </a:accent2>
      <a:accent3>
        <a:srgbClr val="33CCCC"/>
      </a:accent3>
      <a:accent4>
        <a:srgbClr val="3336CC"/>
      </a:accent4>
      <a:accent5>
        <a:srgbClr val="008BD1"/>
      </a:accent5>
      <a:accent6>
        <a:srgbClr val="353542"/>
      </a:accent6>
      <a:hlink>
        <a:srgbClr val="00CCCC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12270-08ee-429e-9af4-a88c64110c6e">
      <Terms xmlns="http://schemas.microsoft.com/office/infopath/2007/PartnerControls"/>
    </lcf76f155ced4ddcb4097134ff3c332f>
    <TaxCatchAll xmlns="110cc015-f782-43d9-9b88-aa01845fb2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D6CFC953E154AAE4A2DACACA72B4B" ma:contentTypeVersion="13" ma:contentTypeDescription="Crie um novo documento." ma:contentTypeScope="" ma:versionID="dadc69b977a6a62a23b8736c6ea80850">
  <xsd:schema xmlns:xsd="http://www.w3.org/2001/XMLSchema" xmlns:xs="http://www.w3.org/2001/XMLSchema" xmlns:p="http://schemas.microsoft.com/office/2006/metadata/properties" xmlns:ns2="110cc015-f782-43d9-9b88-aa01845fb2ab" xmlns:ns3="e4312270-08ee-429e-9af4-a88c64110c6e" targetNamespace="http://schemas.microsoft.com/office/2006/metadata/properties" ma:root="true" ma:fieldsID="1abe82fc3c6a22e2d3c9506367383c5c" ns2:_="" ns3:_="">
    <xsd:import namespace="110cc015-f782-43d9-9b88-aa01845fb2ab"/>
    <xsd:import namespace="e4312270-08ee-429e-9af4-a88c64110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c015-f782-43d9-9b88-aa01845fb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181cb7-2009-4de7-ae82-7b78879977f6}" ma:internalName="TaxCatchAll" ma:showField="CatchAllData" ma:web="110cc015-f782-43d9-9b88-aa01845fb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2270-08ee-429e-9af4-a88c6411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36411-B519-4FBB-85F8-C31136B9FA37}">
  <ds:schemaRefs>
    <ds:schemaRef ds:uri="http://schemas.microsoft.com/office/2006/metadata/properties"/>
    <ds:schemaRef ds:uri="http://schemas.microsoft.com/office/infopath/2007/PartnerControls"/>
    <ds:schemaRef ds:uri="e4312270-08ee-429e-9af4-a88c64110c6e"/>
    <ds:schemaRef ds:uri="110cc015-f782-43d9-9b88-aa01845fb2ab"/>
  </ds:schemaRefs>
</ds:datastoreItem>
</file>

<file path=customXml/itemProps2.xml><?xml version="1.0" encoding="utf-8"?>
<ds:datastoreItem xmlns:ds="http://schemas.openxmlformats.org/officeDocument/2006/customXml" ds:itemID="{E61A5086-EA5C-4D62-BE1A-EFBFAB6E6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1B004-44D2-49F3-ADCE-9438FDB8F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cc015-f782-43d9-9b88-aa01845fb2ab"/>
    <ds:schemaRef ds:uri="e4312270-08ee-429e-9af4-a88c64110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Personalizar</PresentationFormat>
  <Paragraphs>0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Proxima Nova</vt:lpstr>
      <vt:lpstr>Proxima Nova Extrabold</vt:lpstr>
      <vt:lpstr>Roboto</vt:lpstr>
      <vt:lpstr>Roboto Light</vt:lpstr>
      <vt:lpstr>Tema do Office</vt:lpstr>
      <vt:lpstr>Weknow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Aline Pereira</dc:creator>
  <cp:lastModifiedBy>Lucas Lehmkuhl</cp:lastModifiedBy>
  <cp:revision>10</cp:revision>
  <dcterms:created xsi:type="dcterms:W3CDTF">2020-10-13T12:37:52Z</dcterms:created>
  <dcterms:modified xsi:type="dcterms:W3CDTF">2022-11-22T19:25:32Z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0x010100941D6CFC953E154AAE4A2DACACA72B4B</vt:lpwstr>
  </property>
</Properties>
</file>