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8"/>
  </p:notesMasterIdLst>
  <p:handoutMasterIdLst>
    <p:handoutMasterId r:id="rId209"/>
  </p:handoutMasterIdLst>
  <p:sldIdLst>
    <p:sldId id="46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459" r:id="rId43"/>
    <p:sldId id="295" r:id="rId44"/>
    <p:sldId id="460" r:id="rId45"/>
    <p:sldId id="296" r:id="rId46"/>
    <p:sldId id="297" r:id="rId47"/>
    <p:sldId id="298" r:id="rId48"/>
    <p:sldId id="299" r:id="rId49"/>
    <p:sldId id="300" r:id="rId50"/>
    <p:sldId id="304" r:id="rId51"/>
    <p:sldId id="305" r:id="rId52"/>
    <p:sldId id="306" r:id="rId53"/>
    <p:sldId id="307" r:id="rId54"/>
    <p:sldId id="461" r:id="rId55"/>
    <p:sldId id="308" r:id="rId56"/>
    <p:sldId id="309" r:id="rId57"/>
    <p:sldId id="462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2" r:id="rId90"/>
    <p:sldId id="458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  <p:sldId id="394" r:id="rId143"/>
    <p:sldId id="395" r:id="rId144"/>
    <p:sldId id="396" r:id="rId145"/>
    <p:sldId id="397" r:id="rId146"/>
    <p:sldId id="398" r:id="rId147"/>
    <p:sldId id="399" r:id="rId148"/>
    <p:sldId id="400" r:id="rId149"/>
    <p:sldId id="401" r:id="rId150"/>
    <p:sldId id="402" r:id="rId151"/>
    <p:sldId id="403" r:id="rId152"/>
    <p:sldId id="404" r:id="rId153"/>
    <p:sldId id="405" r:id="rId154"/>
    <p:sldId id="406" r:id="rId155"/>
    <p:sldId id="407" r:id="rId156"/>
    <p:sldId id="408" r:id="rId157"/>
    <p:sldId id="409" r:id="rId158"/>
    <p:sldId id="410" r:id="rId159"/>
    <p:sldId id="411" r:id="rId160"/>
    <p:sldId id="412" r:id="rId161"/>
    <p:sldId id="413" r:id="rId162"/>
    <p:sldId id="46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269" r:id="rId20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D8B"/>
    <a:srgbClr val="737373"/>
    <a:srgbClr val="FAFAFA"/>
    <a:srgbClr val="F79633"/>
    <a:srgbClr val="676D39"/>
    <a:srgbClr val="00506A"/>
    <a:srgbClr val="909090"/>
    <a:srgbClr val="9B3523"/>
    <a:srgbClr val="5DA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457C7D-D46F-42E4-8768-81C66F2DBC91}" v="1" dt="2022-11-22T13:41:51.1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4" autoAdjust="0"/>
    <p:restoredTop sz="94533" autoAdjust="0"/>
  </p:normalViewPr>
  <p:slideViewPr>
    <p:cSldViewPr>
      <p:cViewPr varScale="1">
        <p:scale>
          <a:sx n="88" d="100"/>
          <a:sy n="88" d="100"/>
        </p:scale>
        <p:origin x="112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notesViewPr>
    <p:cSldViewPr>
      <p:cViewPr varScale="1">
        <p:scale>
          <a:sx n="58" d="100"/>
          <a:sy n="58" d="100"/>
        </p:scale>
        <p:origin x="2808" y="7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181" Type="http://schemas.openxmlformats.org/officeDocument/2006/relationships/slide" Target="slides/slide176.xml"/><Relationship Id="rId186" Type="http://schemas.openxmlformats.org/officeDocument/2006/relationships/slide" Target="slides/slide181.xml"/><Relationship Id="rId211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slide" Target="slides/slide171.xml"/><Relationship Id="rId192" Type="http://schemas.openxmlformats.org/officeDocument/2006/relationships/slide" Target="slides/slide187.xml"/><Relationship Id="rId197" Type="http://schemas.openxmlformats.org/officeDocument/2006/relationships/slide" Target="slides/slide192.xml"/><Relationship Id="rId206" Type="http://schemas.openxmlformats.org/officeDocument/2006/relationships/slide" Target="slides/slide201.xml"/><Relationship Id="rId201" Type="http://schemas.openxmlformats.org/officeDocument/2006/relationships/slide" Target="slides/slide196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82" Type="http://schemas.openxmlformats.org/officeDocument/2006/relationships/slide" Target="slides/slide177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12" Type="http://schemas.openxmlformats.org/officeDocument/2006/relationships/theme" Target="theme/them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2" Type="http://schemas.openxmlformats.org/officeDocument/2006/relationships/slide" Target="slides/slide197.xml"/><Relationship Id="rId207" Type="http://schemas.openxmlformats.org/officeDocument/2006/relationships/slide" Target="slides/slide202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3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14" Type="http://schemas.microsoft.com/office/2016/11/relationships/changesInfo" Target="changesInfos/changesInfo1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presProps" Target="presProps.xml"/><Relationship Id="rId215" Type="http://schemas.microsoft.com/office/2015/10/relationships/revisionInfo" Target="revisionInfo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fiedler" userId="c768dc9f-851e-446b-b3b0-497be5405a91" providerId="ADAL" clId="{E4457C7D-D46F-42E4-8768-81C66F2DBC91}"/>
    <pc:docChg chg="modSld">
      <pc:chgData name="michele fiedler" userId="c768dc9f-851e-446b-b3b0-497be5405a91" providerId="ADAL" clId="{E4457C7D-D46F-42E4-8768-81C66F2DBC91}" dt="2022-11-22T13:41:55.005" v="2" actId="1076"/>
      <pc:docMkLst>
        <pc:docMk/>
      </pc:docMkLst>
      <pc:sldChg chg="addSp mod">
        <pc:chgData name="michele fiedler" userId="c768dc9f-851e-446b-b3b0-497be5405a91" providerId="ADAL" clId="{E4457C7D-D46F-42E4-8768-81C66F2DBC91}" dt="2022-11-22T13:41:46.315" v="0" actId="11529"/>
        <pc:sldMkLst>
          <pc:docMk/>
          <pc:sldMk cId="3962339029" sldId="260"/>
        </pc:sldMkLst>
        <pc:spChg chg="add">
          <ac:chgData name="michele fiedler" userId="c768dc9f-851e-446b-b3b0-497be5405a91" providerId="ADAL" clId="{E4457C7D-D46F-42E4-8768-81C66F2DBC91}" dt="2022-11-22T13:41:46.315" v="0" actId="11529"/>
          <ac:spMkLst>
            <pc:docMk/>
            <pc:sldMk cId="3962339029" sldId="260"/>
            <ac:spMk id="3" creationId="{506D352D-3E21-16D1-D933-26B05A20F9AA}"/>
          </ac:spMkLst>
        </pc:spChg>
      </pc:sldChg>
      <pc:sldChg chg="addSp modSp mod">
        <pc:chgData name="michele fiedler" userId="c768dc9f-851e-446b-b3b0-497be5405a91" providerId="ADAL" clId="{E4457C7D-D46F-42E4-8768-81C66F2DBC91}" dt="2022-11-22T13:41:55.005" v="2" actId="1076"/>
        <pc:sldMkLst>
          <pc:docMk/>
          <pc:sldMk cId="3521411950" sldId="261"/>
        </pc:sldMkLst>
        <pc:spChg chg="add mod">
          <ac:chgData name="michele fiedler" userId="c768dc9f-851e-446b-b3b0-497be5405a91" providerId="ADAL" clId="{E4457C7D-D46F-42E4-8768-81C66F2DBC91}" dt="2022-11-22T13:41:55.005" v="2" actId="1076"/>
          <ac:spMkLst>
            <pc:docMk/>
            <pc:sldMk cId="3521411950" sldId="261"/>
            <ac:spMk id="4" creationId="{25C30AA0-A10B-BFDA-C6F5-06954E4A456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E5D02-22D6-4C30-91B2-9CF2C4A9B505}" type="datetimeFigureOut">
              <a:rPr lang="pt-BR" smtClean="0"/>
              <a:t>22/11/2022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7BEA0-D777-4585-8915-85260483D8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377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A12A9-0031-41E1-BDB8-F67E57197E99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4B929-79C2-41D9-A634-CCB7B070650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30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60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o de Texto">
  <p:cSld name="Bloco de Text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650" y="2576200"/>
            <a:ext cx="6121824" cy="344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4650" y="-553500"/>
            <a:ext cx="6121824" cy="344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337475" y="-24150"/>
            <a:ext cx="8109000" cy="5191800"/>
          </a:xfrm>
          <a:prstGeom prst="roundRect">
            <a:avLst>
              <a:gd name="adj" fmla="val 11192"/>
            </a:avLst>
          </a:prstGeom>
          <a:solidFill>
            <a:schemeClr val="lt1"/>
          </a:solidFill>
          <a:ln>
            <a:noFill/>
          </a:ln>
          <a:effectLst>
            <a:outerShdw blurRad="128588" dist="57150" dir="198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-24250"/>
            <a:ext cx="7727100" cy="519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80224" y="587350"/>
            <a:ext cx="72027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524549" y="1359800"/>
            <a:ext cx="7202700" cy="26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Roboto"/>
              <a:buNone/>
              <a:defRPr sz="12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7506687" y="4767823"/>
            <a:ext cx="5487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785387" y="4731823"/>
            <a:ext cx="270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7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">
  <p:cSld name="Cap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7950" y="3837625"/>
            <a:ext cx="3398200" cy="76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986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Opção 1">
  <p:cSld name="Título Opção 1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192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36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"/>
              <a:buNone/>
              <a:defRPr sz="5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311700" y="2672316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Light"/>
              <a:buNone/>
              <a:defRPr sz="28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62000" y="4407900"/>
            <a:ext cx="1619999" cy="3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/>
          <p:nvPr/>
        </p:nvSpPr>
        <p:spPr>
          <a:xfrm>
            <a:off x="4032000" y="2357950"/>
            <a:ext cx="1080000" cy="72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676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Opção 2">
  <p:cSld name="Título Opção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51D">
              <a:alpha val="15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1927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roxima Nova Extrabold"/>
              <a:buNone/>
              <a:defRPr sz="36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roxima Nova Extrabold"/>
              <a:buNone/>
              <a:defRPr sz="52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311700" y="2672316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000">
                <a:solidFill>
                  <a:srgbClr val="F2F2F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2000" y="4407900"/>
            <a:ext cx="1619999" cy="3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4032000" y="2357950"/>
            <a:ext cx="1080000" cy="72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5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formações pessoais">
  <p:cSld name="Informações pessoai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l="2687" r="13335" b="24874"/>
          <a:stretch/>
        </p:blipFill>
        <p:spPr>
          <a:xfrm rot="-5400000">
            <a:off x="-1322900" y="1267551"/>
            <a:ext cx="5191949" cy="26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4138162" y="1682556"/>
            <a:ext cx="4600353" cy="497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4138162" y="2670674"/>
            <a:ext cx="3517280" cy="1520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F2E"/>
              </a:buClr>
              <a:buSzPts val="800"/>
              <a:buFont typeface="Roboto"/>
              <a:buNone/>
              <a:defRPr sz="1000">
                <a:solidFill>
                  <a:srgbClr val="1F313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084937" y="4615423"/>
            <a:ext cx="548700" cy="29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8363637" y="4579423"/>
            <a:ext cx="270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3011100" y="1594100"/>
            <a:ext cx="18882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138161" y="2137714"/>
            <a:ext cx="4600353" cy="345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"/>
              <a:buFont typeface="Roboto"/>
              <a:buNone/>
              <a:defRPr sz="1200"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3CCCC"/>
              </a:buClr>
              <a:buSzPts val="1400"/>
              <a:buFont typeface="Roboto"/>
              <a:buChar char="○"/>
              <a:defRPr b="1">
                <a:solidFill>
                  <a:srgbClr val="33CCC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Char char="■"/>
              <a:defRPr b="1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331" y="1384448"/>
            <a:ext cx="2374500" cy="2374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3" name="Google Shape;43;p6"/>
          <p:cNvSpPr>
            <a:spLocks noGrp="1"/>
          </p:cNvSpPr>
          <p:nvPr>
            <p:ph type="pic" idx="3"/>
          </p:nvPr>
        </p:nvSpPr>
        <p:spPr>
          <a:xfrm>
            <a:off x="1359990" y="1365748"/>
            <a:ext cx="2412000" cy="2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F31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4">
            <a:alphaModFix/>
          </a:blip>
          <a:srcRect t="-8389"/>
          <a:stretch/>
        </p:blipFill>
        <p:spPr>
          <a:xfrm>
            <a:off x="7246600" y="391350"/>
            <a:ext cx="1387024" cy="340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644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a Seção">
  <p:cSld name="Título da Seçã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ctrTitle"/>
          </p:nvPr>
        </p:nvSpPr>
        <p:spPr>
          <a:xfrm>
            <a:off x="311700" y="1793375"/>
            <a:ext cx="852060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3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roxima Nova Extrabold"/>
              <a:buNone/>
              <a:defRPr sz="52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pic>
        <p:nvPicPr>
          <p:cNvPr id="47" name="Google Shape;47;p7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3762000" y="4407900"/>
            <a:ext cx="1619999" cy="3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4032000" y="1793375"/>
            <a:ext cx="1080000" cy="72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019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rutura de Tópicos">
  <p:cSld name="Estrutura de Tópico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524550" y="579550"/>
            <a:ext cx="63057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524550" y="1344200"/>
            <a:ext cx="7995900" cy="26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9972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20"/>
              <a:buFont typeface="Proxima Nova Extrabold"/>
              <a:buChar char="•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2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2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8363637" y="4579423"/>
            <a:ext cx="27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084937" y="4615423"/>
            <a:ext cx="5487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0518" y="213950"/>
            <a:ext cx="399382" cy="2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/>
          <p:nvPr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441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16:9 Vertical">
  <p:cSld name="Imagem 16:9 Vertical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 l="53072" r="1709"/>
          <a:stretch/>
        </p:blipFill>
        <p:spPr>
          <a:xfrm rot="10800000">
            <a:off x="0" y="1337"/>
            <a:ext cx="4132522" cy="514082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/>
          <p:nvPr/>
        </p:nvSpPr>
        <p:spPr>
          <a:xfrm>
            <a:off x="815163" y="338584"/>
            <a:ext cx="2511900" cy="4465500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27000" dist="190500" dir="8100000" algn="tr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739D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9"/>
          <p:cNvSpPr>
            <a:spLocks noGrp="1"/>
          </p:cNvSpPr>
          <p:nvPr>
            <p:ph type="pic" idx="2"/>
          </p:nvPr>
        </p:nvSpPr>
        <p:spPr>
          <a:xfrm>
            <a:off x="809750" y="338750"/>
            <a:ext cx="2513100" cy="44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439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/>
          <p:nvPr/>
        </p:nvSpPr>
        <p:spPr>
          <a:xfrm>
            <a:off x="8363637" y="4579423"/>
            <a:ext cx="27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084937" y="4615423"/>
            <a:ext cx="5487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0518" y="213950"/>
            <a:ext cx="399382" cy="2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3476075" y="338750"/>
            <a:ext cx="13458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4639337" y="814976"/>
            <a:ext cx="41325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 dirty="0"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4639338" y="1603550"/>
            <a:ext cx="4132500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F2E"/>
              </a:buClr>
              <a:buSzPts val="880"/>
              <a:buFont typeface="Roboto"/>
              <a:buNone/>
              <a:defRPr sz="1100">
                <a:solidFill>
                  <a:srgbClr val="1F313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3"/>
          </p:nvPr>
        </p:nvSpPr>
        <p:spPr>
          <a:xfrm>
            <a:off x="4639337" y="3266930"/>
            <a:ext cx="4132500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844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80"/>
              <a:buFont typeface="Proxima Nova Extrabold"/>
              <a:buChar char="•"/>
              <a:defRPr sz="1100">
                <a:solidFill>
                  <a:srgbClr val="1F313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07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1:1">
  <p:cSld name="Imagem 1: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0"/>
          <p:cNvPicPr preferRelativeResize="0"/>
          <p:nvPr/>
        </p:nvPicPr>
        <p:blipFill rotWithShape="1">
          <a:blip r:embed="rId2">
            <a:alphaModFix/>
          </a:blip>
          <a:srcRect l="56984" r="1710"/>
          <a:stretch/>
        </p:blipFill>
        <p:spPr>
          <a:xfrm rot="10800000">
            <a:off x="0" y="1326"/>
            <a:ext cx="3774950" cy="51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/>
          <p:nvPr/>
        </p:nvSpPr>
        <p:spPr>
          <a:xfrm>
            <a:off x="467833" y="856151"/>
            <a:ext cx="3657601" cy="3657601"/>
          </a:xfrm>
          <a:prstGeom prst="rect">
            <a:avLst/>
          </a:prstGeom>
          <a:solidFill>
            <a:srgbClr val="D8D8D8"/>
          </a:solidFill>
          <a:ln>
            <a:noFill/>
          </a:ln>
          <a:effectLst>
            <a:outerShdw blurRad="127000" dist="190500" dir="8100000" algn="tr" rotWithShape="0">
              <a:schemeClr val="dk1">
                <a:alpha val="784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739D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467832" y="856151"/>
            <a:ext cx="3657601" cy="36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439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8363637" y="4579423"/>
            <a:ext cx="27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084937" y="4615423"/>
            <a:ext cx="5487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3" name="Google Shape;73;p10"/>
          <p:cNvSpPr/>
          <p:nvPr/>
        </p:nvSpPr>
        <p:spPr>
          <a:xfrm>
            <a:off x="3476075" y="338750"/>
            <a:ext cx="13458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4639337" y="626801"/>
            <a:ext cx="41325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4639338" y="1509463"/>
            <a:ext cx="4132500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80"/>
              <a:buFont typeface="Roboto"/>
              <a:buNone/>
              <a:defRPr sz="11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3"/>
          </p:nvPr>
        </p:nvSpPr>
        <p:spPr>
          <a:xfrm>
            <a:off x="4639337" y="3266930"/>
            <a:ext cx="4132500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844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80"/>
              <a:buFont typeface="Proxima Nova Extrabold"/>
              <a:buChar char="●"/>
              <a:defRPr sz="1100">
                <a:solidFill>
                  <a:srgbClr val="1F313D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7" name="Google Shape;7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0518" y="213950"/>
            <a:ext cx="399382" cy="2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337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Livre">
  <p:cSld name="Imagem Livr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0" y="0"/>
            <a:ext cx="4132521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739D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>
            <a:spLocks noGrp="1"/>
          </p:cNvSpPr>
          <p:nvPr>
            <p:ph type="pic" idx="2"/>
          </p:nvPr>
        </p:nvSpPr>
        <p:spPr>
          <a:xfrm>
            <a:off x="0" y="0"/>
            <a:ext cx="4132521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439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4486925" y="735300"/>
            <a:ext cx="40335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4486950" y="1548000"/>
            <a:ext cx="4033500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80"/>
              <a:buFont typeface="Roboto"/>
              <a:buNone/>
              <a:defRPr sz="11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" name="Google Shape;83;p11"/>
          <p:cNvSpPr/>
          <p:nvPr/>
        </p:nvSpPr>
        <p:spPr>
          <a:xfrm>
            <a:off x="8363637" y="4579423"/>
            <a:ext cx="27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8084937" y="4615423"/>
            <a:ext cx="5487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20518" y="213950"/>
            <a:ext cx="399382" cy="2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1"/>
          <p:cNvSpPr/>
          <p:nvPr/>
        </p:nvSpPr>
        <p:spPr>
          <a:xfrm>
            <a:off x="4132525" y="338750"/>
            <a:ext cx="6894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068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Livre Opção 2">
  <p:cSld name="Imagem Livre Opção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/>
          <p:nvPr/>
        </p:nvSpPr>
        <p:spPr>
          <a:xfrm>
            <a:off x="5011479" y="0"/>
            <a:ext cx="4132521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739D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>
            <a:off x="524541" y="1548000"/>
            <a:ext cx="4132522" cy="137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80"/>
              <a:buFont typeface="Roboto"/>
              <a:buNone/>
              <a:defRPr sz="11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2"/>
          </p:nvPr>
        </p:nvSpPr>
        <p:spPr>
          <a:xfrm>
            <a:off x="524540" y="3114530"/>
            <a:ext cx="4132522" cy="137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30353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80"/>
              <a:buFont typeface="Proxima Nova Extrabold"/>
              <a:buChar char="•"/>
              <a:defRPr sz="11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●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oboto"/>
              <a:buChar char="○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Roboto"/>
              <a:buChar char="■"/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524550" y="407125"/>
            <a:ext cx="4037100" cy="85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 sz="24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 Extrabold"/>
              <a:buNone/>
              <a:defRPr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>
            <a:spLocks noGrp="1"/>
          </p:cNvSpPr>
          <p:nvPr>
            <p:ph type="pic" idx="3"/>
          </p:nvPr>
        </p:nvSpPr>
        <p:spPr>
          <a:xfrm>
            <a:off x="5011479" y="0"/>
            <a:ext cx="4132521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439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2"/>
          <p:cNvSpPr/>
          <p:nvPr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042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Livre Opção 3">
  <p:cSld name="Imagem Livre Opção 3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3891065" y="0"/>
            <a:ext cx="5252936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739D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1"/>
          </p:nvPr>
        </p:nvSpPr>
        <p:spPr>
          <a:xfrm>
            <a:off x="524541" y="899606"/>
            <a:ext cx="2782863" cy="137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F2E"/>
              </a:buClr>
              <a:buSzPts val="880"/>
              <a:buFont typeface="Arial"/>
              <a:buNone/>
              <a:defRPr sz="1100">
                <a:solidFill>
                  <a:srgbClr val="1F313D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2"/>
          </p:nvPr>
        </p:nvSpPr>
        <p:spPr>
          <a:xfrm>
            <a:off x="524540" y="2472504"/>
            <a:ext cx="2782863" cy="137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8448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2F2E"/>
              </a:buClr>
              <a:buSzPts val="880"/>
              <a:buFont typeface="Arial"/>
              <a:buChar char="•"/>
              <a:defRPr sz="1100">
                <a:solidFill>
                  <a:srgbClr val="1F313D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>
            <a:spLocks noGrp="1"/>
          </p:cNvSpPr>
          <p:nvPr>
            <p:ph type="pic" idx="3"/>
          </p:nvPr>
        </p:nvSpPr>
        <p:spPr>
          <a:xfrm>
            <a:off x="3891064" y="0"/>
            <a:ext cx="5252936" cy="514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439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/>
          <p:nvPr/>
        </p:nvSpPr>
        <p:spPr>
          <a:xfrm>
            <a:off x="-77500" y="224100"/>
            <a:ext cx="1195500" cy="88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233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Tela Cheia">
  <p:cSld name="Imagem Tela Cheia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739DB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439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380650" y="4162400"/>
            <a:ext cx="4822500" cy="431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reflection stA="24000" endPos="63000" fadeDir="5400012" sy="-100000" algn="bl" rotWithShape="0"/>
          </a:effectLst>
        </p:spPr>
        <p:txBody>
          <a:bodyPr spcFirstLastPara="1" wrap="square" lIns="108000" tIns="36000" rIns="108000" bIns="360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1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Font typeface="Proxima Nova"/>
              <a:buNone/>
              <a:defRPr sz="700" b="1">
                <a:solidFill>
                  <a:schemeClr val="accent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8568" y="4226650"/>
            <a:ext cx="399382" cy="2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28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la Final">
  <p:cSld name="Tela Final"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 t="-28543" b="-23363"/>
          <a:stretch/>
        </p:blipFill>
        <p:spPr>
          <a:xfrm>
            <a:off x="2895075" y="2033450"/>
            <a:ext cx="3131649" cy="10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425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zio">
  <p:cSld name="Vazi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68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d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95E3-424D-4B38-B29E-2FD504D4B868}" type="datetimeFigureOut">
              <a:rPr lang="pt-BR" smtClean="0"/>
              <a:pPr/>
              <a:t>22/11/2022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AB871-BE0E-4B26-BBD1-D5F9C7006EC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A8D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5636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98.xml"/><Relationship Id="rId4" Type="http://schemas.openxmlformats.org/officeDocument/2006/relationships/slide" Target="slide9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3.xml"/><Relationship Id="rId5" Type="http://schemas.openxmlformats.org/officeDocument/2006/relationships/slide" Target="slide102.xml"/><Relationship Id="rId4" Type="http://schemas.openxmlformats.org/officeDocument/2006/relationships/slide" Target="slide9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01.xml"/><Relationship Id="rId4" Type="http://schemas.openxmlformats.org/officeDocument/2006/relationships/slide" Target="slide9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01.xml"/><Relationship Id="rId4" Type="http://schemas.openxmlformats.org/officeDocument/2006/relationships/slide" Target="slide9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9.xml"/><Relationship Id="rId5" Type="http://schemas.openxmlformats.org/officeDocument/2006/relationships/slide" Target="slide108.xml"/><Relationship Id="rId4" Type="http://schemas.openxmlformats.org/officeDocument/2006/relationships/slide" Target="slide9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07.xml"/><Relationship Id="rId4" Type="http://schemas.openxmlformats.org/officeDocument/2006/relationships/slide" Target="slide9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07.xml"/><Relationship Id="rId4" Type="http://schemas.openxmlformats.org/officeDocument/2006/relationships/slide" Target="slide9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2.xml"/><Relationship Id="rId7" Type="http://schemas.openxmlformats.org/officeDocument/2006/relationships/slide" Target="slide1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7.xml"/><Relationship Id="rId10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slide" Target="slide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20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4.xml"/><Relationship Id="rId5" Type="http://schemas.openxmlformats.org/officeDocument/2006/relationships/slide" Target="slide123.xml"/><Relationship Id="rId4" Type="http://schemas.openxmlformats.org/officeDocument/2006/relationships/slide" Target="slide12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21.xml"/><Relationship Id="rId4" Type="http://schemas.openxmlformats.org/officeDocument/2006/relationships/slide" Target="slide1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21.xml"/><Relationship Id="rId4" Type="http://schemas.openxmlformats.org/officeDocument/2006/relationships/slide" Target="slide120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21.xml"/><Relationship Id="rId4" Type="http://schemas.openxmlformats.org/officeDocument/2006/relationships/slide" Target="slide12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53.xml"/><Relationship Id="rId4" Type="http://schemas.openxmlformats.org/officeDocument/2006/relationships/slide" Target="slide126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slide" Target="slide133.xml"/><Relationship Id="rId13" Type="http://schemas.openxmlformats.org/officeDocument/2006/relationships/slide" Target="slide152.xml"/><Relationship Id="rId3" Type="http://schemas.openxmlformats.org/officeDocument/2006/relationships/slide" Target="slide2.xml"/><Relationship Id="rId7" Type="http://schemas.openxmlformats.org/officeDocument/2006/relationships/slide" Target="slide129.xml"/><Relationship Id="rId12" Type="http://schemas.openxmlformats.org/officeDocument/2006/relationships/slide" Target="slide151.xm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8.xml"/><Relationship Id="rId11" Type="http://schemas.openxmlformats.org/officeDocument/2006/relationships/slide" Target="slide150.xml"/><Relationship Id="rId5" Type="http://schemas.openxmlformats.org/officeDocument/2006/relationships/slide" Target="slide127.xml"/><Relationship Id="rId10" Type="http://schemas.openxmlformats.org/officeDocument/2006/relationships/slide" Target="slide147.xml"/><Relationship Id="rId4" Type="http://schemas.openxmlformats.org/officeDocument/2006/relationships/slide" Target="slide125.xml"/><Relationship Id="rId9" Type="http://schemas.openxmlformats.org/officeDocument/2006/relationships/slide" Target="slide14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slide" Target="slide132.xml"/><Relationship Id="rId3" Type="http://schemas.openxmlformats.org/officeDocument/2006/relationships/slide" Target="slide2.xml"/><Relationship Id="rId7" Type="http://schemas.openxmlformats.org/officeDocument/2006/relationships/slide" Target="slide131.xm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0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9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slide" Target="slide136.xml"/><Relationship Id="rId3" Type="http://schemas.openxmlformats.org/officeDocument/2006/relationships/slide" Target="slide2.xml"/><Relationship Id="rId7" Type="http://schemas.openxmlformats.org/officeDocument/2006/relationships/slide" Target="slide135.xml"/><Relationship Id="rId12" Type="http://schemas.openxmlformats.org/officeDocument/2006/relationships/slide" Target="slide140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4.xml"/><Relationship Id="rId11" Type="http://schemas.openxmlformats.org/officeDocument/2006/relationships/slide" Target="slide139.xml"/><Relationship Id="rId5" Type="http://schemas.openxmlformats.org/officeDocument/2006/relationships/slide" Target="slide126.xml"/><Relationship Id="rId10" Type="http://schemas.openxmlformats.org/officeDocument/2006/relationships/slide" Target="slide138.xml"/><Relationship Id="rId4" Type="http://schemas.openxmlformats.org/officeDocument/2006/relationships/slide" Target="slide125.xml"/><Relationship Id="rId9" Type="http://schemas.openxmlformats.org/officeDocument/2006/relationships/slide" Target="slide13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3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slide" Target="slide144.xml"/><Relationship Id="rId3" Type="http://schemas.openxmlformats.org/officeDocument/2006/relationships/slide" Target="slide2.xml"/><Relationship Id="rId7" Type="http://schemas.openxmlformats.org/officeDocument/2006/relationships/slide" Target="slide143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2.xml"/><Relationship Id="rId5" Type="http://schemas.openxmlformats.org/officeDocument/2006/relationships/slide" Target="slide126.xml"/><Relationship Id="rId10" Type="http://schemas.openxmlformats.org/officeDocument/2006/relationships/slide" Target="slide146.xml"/><Relationship Id="rId4" Type="http://schemas.openxmlformats.org/officeDocument/2006/relationships/slide" Target="slide125.xml"/><Relationship Id="rId9" Type="http://schemas.openxmlformats.org/officeDocument/2006/relationships/slide" Target="slide14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1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149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8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7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7.xml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slide" Target="slide157.xml"/><Relationship Id="rId3" Type="http://schemas.openxmlformats.org/officeDocument/2006/relationships/slide" Target="slide2.xml"/><Relationship Id="rId7" Type="http://schemas.openxmlformats.org/officeDocument/2006/relationships/slide" Target="slide156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5.xml"/><Relationship Id="rId5" Type="http://schemas.openxmlformats.org/officeDocument/2006/relationships/slide" Target="slide154.xml"/><Relationship Id="rId10" Type="http://schemas.openxmlformats.org/officeDocument/2006/relationships/slide" Target="slide158.xml"/><Relationship Id="rId4" Type="http://schemas.openxmlformats.org/officeDocument/2006/relationships/slide" Target="slide125.xml"/><Relationship Id="rId9" Type="http://schemas.openxmlformats.org/officeDocument/2006/relationships/slide" Target="slide159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53.xml"/><Relationship Id="rId4" Type="http://schemas.openxmlformats.org/officeDocument/2006/relationships/slide" Target="slide12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53.xml"/><Relationship Id="rId4" Type="http://schemas.openxmlformats.org/officeDocument/2006/relationships/slide" Target="slide125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53.xml"/><Relationship Id="rId4" Type="http://schemas.openxmlformats.org/officeDocument/2006/relationships/slide" Target="slide12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53.xml"/><Relationship Id="rId4" Type="http://schemas.openxmlformats.org/officeDocument/2006/relationships/slide" Target="slide12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53.xml"/><Relationship Id="rId4" Type="http://schemas.openxmlformats.org/officeDocument/2006/relationships/slide" Target="slide12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53.xml"/><Relationship Id="rId4" Type="http://schemas.openxmlformats.org/officeDocument/2006/relationships/slide" Target="slide1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slide" Target="slide165.xml"/><Relationship Id="rId13" Type="http://schemas.openxmlformats.org/officeDocument/2006/relationships/slide" Target="slide172.xml"/><Relationship Id="rId3" Type="http://schemas.openxmlformats.org/officeDocument/2006/relationships/slide" Target="slide2.xml"/><Relationship Id="rId7" Type="http://schemas.openxmlformats.org/officeDocument/2006/relationships/slide" Target="slide164.xml"/><Relationship Id="rId12" Type="http://schemas.openxmlformats.org/officeDocument/2006/relationships/slide" Target="slide171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3.xml"/><Relationship Id="rId11" Type="http://schemas.openxmlformats.org/officeDocument/2006/relationships/slide" Target="slide168.xml"/><Relationship Id="rId5" Type="http://schemas.openxmlformats.org/officeDocument/2006/relationships/slide" Target="slide162.xml"/><Relationship Id="rId10" Type="http://schemas.openxmlformats.org/officeDocument/2006/relationships/slide" Target="slide167.xml"/><Relationship Id="rId4" Type="http://schemas.openxmlformats.org/officeDocument/2006/relationships/slide" Target="slide161.xml"/><Relationship Id="rId9" Type="http://schemas.openxmlformats.org/officeDocument/2006/relationships/slide" Target="slide166.xml"/><Relationship Id="rId14" Type="http://schemas.openxmlformats.org/officeDocument/2006/relationships/slide" Target="slide17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png"/><Relationship Id="rId4" Type="http://schemas.openxmlformats.org/officeDocument/2006/relationships/slide" Target="slide160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0.xml"/><Relationship Id="rId5" Type="http://schemas.openxmlformats.org/officeDocument/2006/relationships/slide" Target="slide169.xml"/><Relationship Id="rId4" Type="http://schemas.openxmlformats.org/officeDocument/2006/relationships/slide" Target="slide160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68.xml"/><Relationship Id="rId4" Type="http://schemas.openxmlformats.org/officeDocument/2006/relationships/slide" Target="slide1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slide" Target="slide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68.xml"/><Relationship Id="rId4" Type="http://schemas.openxmlformats.org/officeDocument/2006/relationships/slide" Target="slide16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60.xml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slide" Target="slide179.xml"/><Relationship Id="rId3" Type="http://schemas.openxmlformats.org/officeDocument/2006/relationships/slide" Target="slide2.xml"/><Relationship Id="rId7" Type="http://schemas.openxmlformats.org/officeDocument/2006/relationships/slide" Target="slide178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7.xml"/><Relationship Id="rId11" Type="http://schemas.openxmlformats.org/officeDocument/2006/relationships/slide" Target="slide182.xml"/><Relationship Id="rId5" Type="http://schemas.openxmlformats.org/officeDocument/2006/relationships/slide" Target="slide175.xml"/><Relationship Id="rId10" Type="http://schemas.openxmlformats.org/officeDocument/2006/relationships/slide" Target="slide181.xml"/><Relationship Id="rId4" Type="http://schemas.openxmlformats.org/officeDocument/2006/relationships/slide" Target="slide176.xml"/><Relationship Id="rId9" Type="http://schemas.openxmlformats.org/officeDocument/2006/relationships/slide" Target="slide180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74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74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7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7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74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7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4.xml"/><Relationship Id="rId5" Type="http://schemas.openxmlformats.org/officeDocument/2006/relationships/slide" Target="slide183.xml"/><Relationship Id="rId4" Type="http://schemas.openxmlformats.org/officeDocument/2006/relationships/slide" Target="slide17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82.xml"/><Relationship Id="rId4" Type="http://schemas.openxmlformats.org/officeDocument/2006/relationships/slide" Target="slide17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82.xml"/><Relationship Id="rId4" Type="http://schemas.openxmlformats.org/officeDocument/2006/relationships/slide" Target="slide174.xml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slide" Target="slide194.xml"/><Relationship Id="rId3" Type="http://schemas.openxmlformats.org/officeDocument/2006/relationships/slide" Target="slide2.xml"/><Relationship Id="rId7" Type="http://schemas.openxmlformats.org/officeDocument/2006/relationships/slide" Target="slide193.xml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8.xml"/><Relationship Id="rId5" Type="http://schemas.openxmlformats.org/officeDocument/2006/relationships/slide" Target="slide186.xml"/><Relationship Id="rId4" Type="http://schemas.openxmlformats.org/officeDocument/2006/relationships/slide" Target="slide18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85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85.xml"/></Relationships>
</file>

<file path=ppt/slides/_rels/slide188.xml.rels><?xml version="1.0" encoding="UTF-8" standalone="yes"?>
<Relationships xmlns="http://schemas.openxmlformats.org/package/2006/relationships"><Relationship Id="rId8" Type="http://schemas.openxmlformats.org/officeDocument/2006/relationships/slide" Target="slide192.xml"/><Relationship Id="rId3" Type="http://schemas.openxmlformats.org/officeDocument/2006/relationships/slide" Target="slide2.xml"/><Relationship Id="rId7" Type="http://schemas.openxmlformats.org/officeDocument/2006/relationships/slide" Target="slide191.xml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0.xml"/><Relationship Id="rId5" Type="http://schemas.openxmlformats.org/officeDocument/2006/relationships/slide" Target="slide189.xml"/><Relationship Id="rId4" Type="http://schemas.openxmlformats.org/officeDocument/2006/relationships/slide" Target="slide185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88.xml"/><Relationship Id="rId4" Type="http://schemas.openxmlformats.org/officeDocument/2006/relationships/slide" Target="slide1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88.xml"/><Relationship Id="rId4" Type="http://schemas.openxmlformats.org/officeDocument/2006/relationships/slide" Target="slide18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88.xml"/><Relationship Id="rId4" Type="http://schemas.openxmlformats.org/officeDocument/2006/relationships/slide" Target="slide18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slide" Target="slide188.xml"/><Relationship Id="rId4" Type="http://schemas.openxmlformats.org/officeDocument/2006/relationships/slide" Target="slide18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85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slide" Target="slide185.xml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slide" Target="slide200.xml"/><Relationship Id="rId3" Type="http://schemas.openxmlformats.org/officeDocument/2006/relationships/slide" Target="slide2.xml"/><Relationship Id="rId7" Type="http://schemas.openxmlformats.org/officeDocument/2006/relationships/slide" Target="slide199.xm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8.xml"/><Relationship Id="rId5" Type="http://schemas.openxmlformats.org/officeDocument/2006/relationships/slide" Target="slide197.xml"/><Relationship Id="rId4" Type="http://schemas.openxmlformats.org/officeDocument/2006/relationships/slide" Target="slide196.xml"/><Relationship Id="rId9" Type="http://schemas.openxmlformats.org/officeDocument/2006/relationships/slide" Target="slide20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5.xml"/><Relationship Id="rId4" Type="http://schemas.openxmlformats.org/officeDocument/2006/relationships/slide" Target="slide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5.xml"/><Relationship Id="rId4" Type="http://schemas.openxmlformats.org/officeDocument/2006/relationships/image" Target="../media/image211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5.xml"/><Relationship Id="rId4" Type="http://schemas.openxmlformats.org/officeDocument/2006/relationships/image" Target="../media/image21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5.xml"/><Relationship Id="rId4" Type="http://schemas.openxmlformats.org/officeDocument/2006/relationships/image" Target="../media/image2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0.xml"/><Relationship Id="rId13" Type="http://schemas.openxmlformats.org/officeDocument/2006/relationships/slide" Target="slide160.xml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openxmlformats.org/officeDocument/2006/relationships/slide" Target="slide125.xml"/><Relationship Id="rId2" Type="http://schemas.openxmlformats.org/officeDocument/2006/relationships/image" Target="../media/image11.png"/><Relationship Id="rId16" Type="http://schemas.openxmlformats.org/officeDocument/2006/relationships/slide" Target="slide19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11" Type="http://schemas.openxmlformats.org/officeDocument/2006/relationships/slide" Target="slide120.xml"/><Relationship Id="rId5" Type="http://schemas.openxmlformats.org/officeDocument/2006/relationships/slide" Target="slide45.xml"/><Relationship Id="rId15" Type="http://schemas.openxmlformats.org/officeDocument/2006/relationships/slide" Target="slide185.xml"/><Relationship Id="rId10" Type="http://schemas.openxmlformats.org/officeDocument/2006/relationships/slide" Target="slide97.xml"/><Relationship Id="rId4" Type="http://schemas.openxmlformats.org/officeDocument/2006/relationships/slide" Target="slide32.xml"/><Relationship Id="rId9" Type="http://schemas.openxmlformats.org/officeDocument/2006/relationships/slide" Target="slide93.xml"/><Relationship Id="rId14" Type="http://schemas.openxmlformats.org/officeDocument/2006/relationships/slide" Target="slide1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5.xml"/><Relationship Id="rId4" Type="http://schemas.openxmlformats.org/officeDocument/2006/relationships/image" Target="../media/image21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5.xml"/><Relationship Id="rId5" Type="http://schemas.openxmlformats.org/officeDocument/2006/relationships/image" Target="../media/image211.png"/><Relationship Id="rId4" Type="http://schemas.openxmlformats.org/officeDocument/2006/relationships/slide" Target="slide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.xml"/><Relationship Id="rId7" Type="http://schemas.openxmlformats.org/officeDocument/2006/relationships/slide" Target="slide3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8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slide" Target="slide27.xml"/><Relationship Id="rId4" Type="http://schemas.openxmlformats.org/officeDocument/2006/relationships/slide" Target="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27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4.xml"/><Relationship Id="rId3" Type="http://schemas.openxmlformats.org/officeDocument/2006/relationships/slide" Target="slide2.xml"/><Relationship Id="rId7" Type="http://schemas.openxmlformats.org/officeDocument/2006/relationships/slide" Target="slide3.xml"/><Relationship Id="rId12" Type="http://schemas.openxmlformats.org/officeDocument/2006/relationships/slide" Target="slide23.xml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slide" Target="slide11.xml"/><Relationship Id="rId15" Type="http://schemas.openxmlformats.org/officeDocument/2006/relationships/slide" Target="slide26.xml"/><Relationship Id="rId10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20.xml"/><Relationship Id="rId1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27.xml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27.xml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38.xml"/><Relationship Id="rId3" Type="http://schemas.openxmlformats.org/officeDocument/2006/relationships/slide" Target="slide2.xml"/><Relationship Id="rId7" Type="http://schemas.openxmlformats.org/officeDocument/2006/relationships/slide" Target="slide37.xml"/><Relationship Id="rId12" Type="http://schemas.openxmlformats.org/officeDocument/2006/relationships/slide" Target="slide4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11" Type="http://schemas.openxmlformats.org/officeDocument/2006/relationships/slide" Target="slide43.xml"/><Relationship Id="rId5" Type="http://schemas.openxmlformats.org/officeDocument/2006/relationships/slide" Target="slide34.xml"/><Relationship Id="rId10" Type="http://schemas.openxmlformats.org/officeDocument/2006/relationships/slide" Target="slide42.xml"/><Relationship Id="rId4" Type="http://schemas.openxmlformats.org/officeDocument/2006/relationships/slide" Target="slide33.xml"/><Relationship Id="rId9" Type="http://schemas.openxmlformats.org/officeDocument/2006/relationships/slide" Target="slide41.xml"/><Relationship Id="rId14" Type="http://schemas.openxmlformats.org/officeDocument/2006/relationships/slide" Target="slide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3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53.xml"/><Relationship Id="rId3" Type="http://schemas.openxmlformats.org/officeDocument/2006/relationships/slide" Target="slide2.xml"/><Relationship Id="rId7" Type="http://schemas.openxmlformats.org/officeDocument/2006/relationships/slide" Target="slide49.xml"/><Relationship Id="rId12" Type="http://schemas.openxmlformats.org/officeDocument/2006/relationships/slide" Target="slide50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slide" Target="slide55.xml"/><Relationship Id="rId5" Type="http://schemas.openxmlformats.org/officeDocument/2006/relationships/slide" Target="slide47.xml"/><Relationship Id="rId10" Type="http://schemas.openxmlformats.org/officeDocument/2006/relationships/slide" Target="slide54.xml"/><Relationship Id="rId4" Type="http://schemas.openxmlformats.org/officeDocument/2006/relationships/slide" Target="slide46.xml"/><Relationship Id="rId9" Type="http://schemas.openxmlformats.org/officeDocument/2006/relationships/slide" Target="slide5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slide" Target="slide4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slide" Target="slide2.xml"/><Relationship Id="rId7" Type="http://schemas.openxmlformats.org/officeDocument/2006/relationships/slide" Target="slide67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11" Type="http://schemas.openxmlformats.org/officeDocument/2006/relationships/slide" Target="slide79.xml"/><Relationship Id="rId5" Type="http://schemas.openxmlformats.org/officeDocument/2006/relationships/slide" Target="slide61.xml"/><Relationship Id="rId10" Type="http://schemas.openxmlformats.org/officeDocument/2006/relationships/slide" Target="slide78.xml"/><Relationship Id="rId4" Type="http://schemas.openxmlformats.org/officeDocument/2006/relationships/slide" Target="slide57.xml"/><Relationship Id="rId9" Type="http://schemas.openxmlformats.org/officeDocument/2006/relationships/slide" Target="slide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5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5" Type="http://schemas.openxmlformats.org/officeDocument/2006/relationships/slide" Target="slide59.xml"/><Relationship Id="rId4" Type="http://schemas.openxmlformats.org/officeDocument/2006/relationships/slide" Target="slide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57.xml"/><Relationship Id="rId4" Type="http://schemas.openxmlformats.org/officeDocument/2006/relationships/slide" Target="slide5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slide" Target="slide62.xml"/><Relationship Id="rId4" Type="http://schemas.openxmlformats.org/officeDocument/2006/relationships/slide" Target="slide5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1.xml"/><Relationship Id="rId4" Type="http://schemas.openxmlformats.org/officeDocument/2006/relationships/slide" Target="slide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1.xml"/><Relationship Id="rId4" Type="http://schemas.openxmlformats.org/officeDocument/2006/relationships/slide" Target="slide5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6.xml"/><Relationship Id="rId5" Type="http://schemas.openxmlformats.org/officeDocument/2006/relationships/slide" Target="slide65.xml"/><Relationship Id="rId4" Type="http://schemas.openxmlformats.org/officeDocument/2006/relationships/slide" Target="slide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4.xml"/><Relationship Id="rId4" Type="http://schemas.openxmlformats.org/officeDocument/2006/relationships/slide" Target="slide5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4.xml"/><Relationship Id="rId4" Type="http://schemas.openxmlformats.org/officeDocument/2006/relationships/slide" Target="slide5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5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2.xml"/><Relationship Id="rId7" Type="http://schemas.openxmlformats.org/officeDocument/2006/relationships/slide" Target="slide71.xml"/><Relationship Id="rId12" Type="http://schemas.openxmlformats.org/officeDocument/2006/relationships/slide" Target="slide76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9.xml"/><Relationship Id="rId11" Type="http://schemas.openxmlformats.org/officeDocument/2006/relationships/slide" Target="slide75.xml"/><Relationship Id="rId5" Type="http://schemas.openxmlformats.org/officeDocument/2006/relationships/slide" Target="slide70.xml"/><Relationship Id="rId10" Type="http://schemas.openxmlformats.org/officeDocument/2006/relationships/slide" Target="slide74.xml"/><Relationship Id="rId4" Type="http://schemas.openxmlformats.org/officeDocument/2006/relationships/slide" Target="slide56.xml"/><Relationship Id="rId9" Type="http://schemas.openxmlformats.org/officeDocument/2006/relationships/slide" Target="slide7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68.xml"/><Relationship Id="rId4" Type="http://schemas.openxmlformats.org/officeDocument/2006/relationships/slide" Target="slide5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5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5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86.xml"/><Relationship Id="rId3" Type="http://schemas.openxmlformats.org/officeDocument/2006/relationships/slide" Target="slide2.xml"/><Relationship Id="rId7" Type="http://schemas.openxmlformats.org/officeDocument/2006/relationships/slide" Target="slide89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0.xml"/><Relationship Id="rId11" Type="http://schemas.openxmlformats.org/officeDocument/2006/relationships/slide" Target="slide81.xml"/><Relationship Id="rId5" Type="http://schemas.openxmlformats.org/officeDocument/2006/relationships/slide" Target="slide91.xml"/><Relationship Id="rId10" Type="http://schemas.openxmlformats.org/officeDocument/2006/relationships/slide" Target="slide82.xml"/><Relationship Id="rId4" Type="http://schemas.openxmlformats.org/officeDocument/2006/relationships/slide" Target="slide92.xml"/><Relationship Id="rId9" Type="http://schemas.openxmlformats.org/officeDocument/2006/relationships/slide" Target="slide8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8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5" Type="http://schemas.openxmlformats.org/officeDocument/2006/relationships/slide" Target="slide84.xml"/><Relationship Id="rId4" Type="http://schemas.openxmlformats.org/officeDocument/2006/relationships/slide" Target="slide8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83.xml"/><Relationship Id="rId4" Type="http://schemas.openxmlformats.org/officeDocument/2006/relationships/slide" Target="slide8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83.xml"/><Relationship Id="rId4" Type="http://schemas.openxmlformats.org/officeDocument/2006/relationships/slide" Target="slide8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8.xml"/><Relationship Id="rId5" Type="http://schemas.openxmlformats.org/officeDocument/2006/relationships/slide" Target="slide87.xml"/><Relationship Id="rId4" Type="http://schemas.openxmlformats.org/officeDocument/2006/relationships/slide" Target="slide8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86.xml"/><Relationship Id="rId4" Type="http://schemas.openxmlformats.org/officeDocument/2006/relationships/slide" Target="slide8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86.xml"/><Relationship Id="rId4" Type="http://schemas.openxmlformats.org/officeDocument/2006/relationships/slide" Target="slide8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8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8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8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6.xml"/><Relationship Id="rId5" Type="http://schemas.openxmlformats.org/officeDocument/2006/relationships/slide" Target="slide94.xml"/><Relationship Id="rId4" Type="http://schemas.openxmlformats.org/officeDocument/2006/relationships/slide" Target="slide9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slide" Target="slide9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106.xml"/><Relationship Id="rId13" Type="http://schemas.openxmlformats.org/officeDocument/2006/relationships/slide" Target="slide113.xml"/><Relationship Id="rId18" Type="http://schemas.openxmlformats.org/officeDocument/2006/relationships/slide" Target="slide118.xml"/><Relationship Id="rId3" Type="http://schemas.openxmlformats.org/officeDocument/2006/relationships/slide" Target="slide2.xml"/><Relationship Id="rId7" Type="http://schemas.openxmlformats.org/officeDocument/2006/relationships/slide" Target="slide105.xml"/><Relationship Id="rId12" Type="http://schemas.openxmlformats.org/officeDocument/2006/relationships/slide" Target="slide112.xml"/><Relationship Id="rId17" Type="http://schemas.openxmlformats.org/officeDocument/2006/relationships/slide" Target="slide117.xml"/><Relationship Id="rId2" Type="http://schemas.openxmlformats.org/officeDocument/2006/relationships/image" Target="../media/image110.png"/><Relationship Id="rId16" Type="http://schemas.openxmlformats.org/officeDocument/2006/relationships/slide" Target="slide1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4.xml"/><Relationship Id="rId11" Type="http://schemas.openxmlformats.org/officeDocument/2006/relationships/slide" Target="slide111.xml"/><Relationship Id="rId5" Type="http://schemas.openxmlformats.org/officeDocument/2006/relationships/slide" Target="slide101.xml"/><Relationship Id="rId15" Type="http://schemas.openxmlformats.org/officeDocument/2006/relationships/slide" Target="slide115.xml"/><Relationship Id="rId10" Type="http://schemas.openxmlformats.org/officeDocument/2006/relationships/slide" Target="slide110.xml"/><Relationship Id="rId19" Type="http://schemas.openxmlformats.org/officeDocument/2006/relationships/slide" Target="slide119.xml"/><Relationship Id="rId4" Type="http://schemas.openxmlformats.org/officeDocument/2006/relationships/slide" Target="slide98.xml"/><Relationship Id="rId9" Type="http://schemas.openxmlformats.org/officeDocument/2006/relationships/slide" Target="slide107.xml"/><Relationship Id="rId14" Type="http://schemas.openxmlformats.org/officeDocument/2006/relationships/slide" Target="slide1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0.xml"/><Relationship Id="rId5" Type="http://schemas.openxmlformats.org/officeDocument/2006/relationships/slide" Target="slide99.xml"/><Relationship Id="rId4" Type="http://schemas.openxmlformats.org/officeDocument/2006/relationships/slide" Target="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slide" Target="slide98.xml"/><Relationship Id="rId4" Type="http://schemas.openxmlformats.org/officeDocument/2006/relationships/slide" Target="slide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49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D7A4E-9BBE-4CA2-8FCF-25332A3E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4EC2B1-2FE1-41D2-9ADE-BE757F61B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E2F7C8-67D4-4420-815A-161F139C2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6E46C80-14CF-4B1A-B421-171F06407CC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84CBB5AB-F8A1-405D-9847-7A17E5B6690C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07ADCF7F-C7AA-4BE8-871B-6E37BF32A83A}"/>
              </a:ext>
            </a:extLst>
          </p:cNvPr>
          <p:cNvSpPr/>
          <p:nvPr/>
        </p:nvSpPr>
        <p:spPr>
          <a:xfrm>
            <a:off x="2159732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F9DD606-BBB3-4652-1C04-20EEAE010B14}"/>
              </a:ext>
            </a:extLst>
          </p:cNvPr>
          <p:cNvSpPr/>
          <p:nvPr/>
        </p:nvSpPr>
        <p:spPr>
          <a:xfrm>
            <a:off x="71500" y="339502"/>
            <a:ext cx="158417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0E5C707-3789-8F9F-5D56-C7B037624C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35563"/>
            <a:ext cx="1079612" cy="5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177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5D353-19A0-472E-86C5-AD2463AF0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FA9E26-3D1F-4F98-BFB4-C024FFACC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DC2BA5-CEDC-43C8-ABAD-FBFCE5B9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889AA4F-02F2-4F09-9296-79C3905B9ED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5408327E-FA83-496E-BAC2-EAF914DD8C07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D01B2D0-9E56-45A2-9186-6B0E630B6EA5}"/>
              </a:ext>
            </a:extLst>
          </p:cNvPr>
          <p:cNvSpPr/>
          <p:nvPr/>
        </p:nvSpPr>
        <p:spPr>
          <a:xfrm>
            <a:off x="3419872" y="-2506"/>
            <a:ext cx="75608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616B8EA-F325-46A2-6BD1-F3DD9038EB42}"/>
              </a:ext>
            </a:extLst>
          </p:cNvPr>
          <p:cNvSpPr/>
          <p:nvPr/>
        </p:nvSpPr>
        <p:spPr>
          <a:xfrm>
            <a:off x="71500" y="380343"/>
            <a:ext cx="1620180" cy="463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9DCFE05-5DB8-7126-3BED-8B729D4809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162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19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1106-5E42-43C1-AB31-910E9B0C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8616C9-E281-4B0E-824B-352486F8C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14E51C-2523-4EF7-8E0F-E0AC7ED4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D7DC86D4-BCF5-4E72-A862-537B658996D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5A3AB8B-294C-4C25-8A23-83E3FE4C8CC4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ED8F43E-021E-4941-BAF9-E5BBC05F94A0}"/>
              </a:ext>
            </a:extLst>
          </p:cNvPr>
          <p:cNvSpPr/>
          <p:nvPr/>
        </p:nvSpPr>
        <p:spPr>
          <a:xfrm>
            <a:off x="0" y="303498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2DB3B0A-4BBB-4E7D-A53E-1D88A8DD1970}"/>
              </a:ext>
            </a:extLst>
          </p:cNvPr>
          <p:cNvSpPr/>
          <p:nvPr/>
        </p:nvSpPr>
        <p:spPr>
          <a:xfrm>
            <a:off x="10935" y="591530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24262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26D00E-3E00-4C5A-8F2C-462ACBA0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A2EFC0-73E5-432D-99B0-23F960B77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F42625-9673-4C10-ACB0-8490417F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DF06F31-517D-495D-A4E1-10A5C1231C2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80A4CB3-97B1-495B-BDB6-7034C19E5D3C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CD3E2D24-1079-4869-9F08-6E6DA6717151}"/>
              </a:ext>
            </a:extLst>
          </p:cNvPr>
          <p:cNvSpPr/>
          <p:nvPr/>
        </p:nvSpPr>
        <p:spPr>
          <a:xfrm>
            <a:off x="3473878" y="-1445"/>
            <a:ext cx="1062118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9D419DA-E517-6E40-30DC-5EF81AE61179}"/>
              </a:ext>
            </a:extLst>
          </p:cNvPr>
          <p:cNvSpPr/>
          <p:nvPr/>
        </p:nvSpPr>
        <p:spPr>
          <a:xfrm>
            <a:off x="72178" y="388210"/>
            <a:ext cx="1475486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8E01C85-0892-339B-4FA8-BD447FC5DD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7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895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90235-FA2A-4E9C-B0BA-C3D2B0E7E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2010DE-6193-4426-A019-061F7D652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9979C01-235E-46C9-9C7E-1431F09B7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34FAD6CF-83DC-446B-BE0C-CB2BCA60F76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AE1BCBC-07F7-47FB-AEE2-A47E84FD13CC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EAE97C0-C9FB-4320-AA0F-D0E7190CF15D}"/>
              </a:ext>
            </a:extLst>
          </p:cNvPr>
          <p:cNvSpPr/>
          <p:nvPr/>
        </p:nvSpPr>
        <p:spPr>
          <a:xfrm>
            <a:off x="3473878" y="-1445"/>
            <a:ext cx="1062118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EF70242-C8BF-4004-A15D-28AE79E7B15B}"/>
              </a:ext>
            </a:extLst>
          </p:cNvPr>
          <p:cNvSpPr/>
          <p:nvPr/>
        </p:nvSpPr>
        <p:spPr>
          <a:xfrm>
            <a:off x="71500" y="330273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4C4176E-E23D-31CE-F5A4-CEE263494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162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89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D4443-258A-4F7B-AB86-A8926F353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4FAD9E-CCAE-4975-A97D-A823FA6F6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67837A-67BD-4883-819C-CED249402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F646440-FB05-4C80-ADD1-DB72688B8AB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15E4BA13-60F9-4863-B9B2-AB5B27253035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41D331E-AC6E-00EA-CFA7-4A8529452A39}"/>
              </a:ext>
            </a:extLst>
          </p:cNvPr>
          <p:cNvSpPr/>
          <p:nvPr/>
        </p:nvSpPr>
        <p:spPr>
          <a:xfrm>
            <a:off x="71500" y="353573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5FADAC1-70B1-8538-80FE-2EDAD2B0A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395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79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7EF0A-DBE2-4D02-AC70-8D21C8D1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B5F73D-F26B-423D-83C8-CAA11ABFF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77ECD7-490D-45F9-9563-4D203C41B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741608E-EEE3-4962-A59E-B7F92624581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7743457A-36D3-4D17-B7BE-8F52A699345E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4D1A41D-3D50-06E6-0FB7-8DF1468DF464}"/>
              </a:ext>
            </a:extLst>
          </p:cNvPr>
          <p:cNvSpPr/>
          <p:nvPr/>
        </p:nvSpPr>
        <p:spPr>
          <a:xfrm>
            <a:off x="71500" y="380343"/>
            <a:ext cx="1548172" cy="505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4020EF4-409E-51C5-9AAD-94DF6A4A1A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162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765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B3C69-B167-450C-9D91-0C9BAA13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340B560-8AD8-4E52-AB50-8E78B7DC3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FA33AD6-835D-444C-8F31-ABF13CE5BC3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C269C961-8389-4BD8-AF21-2FE3047FF7CA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893D487-8B6C-1D76-B4F3-95972DBA7EEF}"/>
              </a:ext>
            </a:extLst>
          </p:cNvPr>
          <p:cNvSpPr/>
          <p:nvPr/>
        </p:nvSpPr>
        <p:spPr>
          <a:xfrm>
            <a:off x="71500" y="330273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36CCFB9-8D07-33B9-EA91-F5065D7EF0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162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477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6C206-3AD3-4815-BF81-5D63369D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A9A3DE-7D57-4FC9-A760-AE7FF97C5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F9E176-578D-491D-9CD7-841524799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0E67036-F9A3-4F47-BBEB-60931B2041D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0D043BF-CDB5-485E-AE15-08DB3A85EF3E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1FA95DC7-A964-4622-9279-DC63715E4E7A}"/>
              </a:ext>
            </a:extLst>
          </p:cNvPr>
          <p:cNvSpPr/>
          <p:nvPr/>
        </p:nvSpPr>
        <p:spPr>
          <a:xfrm>
            <a:off x="0" y="303498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FABB159-47D7-4A36-9B62-834CBA4DA34C}"/>
              </a:ext>
            </a:extLst>
          </p:cNvPr>
          <p:cNvSpPr/>
          <p:nvPr/>
        </p:nvSpPr>
        <p:spPr>
          <a:xfrm>
            <a:off x="0" y="591645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2663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1261D-3E9F-451F-84D3-1505E6D3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6BC2CD4-3591-47A4-A595-7033F44D2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5C0BB6FA-BB18-4BCF-9C65-5EF0C91ECBF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9EA646AA-8EB6-4469-A459-28405DE5E514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AD11255-E8B0-4D14-ACFC-020B410B0525}"/>
              </a:ext>
            </a:extLst>
          </p:cNvPr>
          <p:cNvSpPr/>
          <p:nvPr/>
        </p:nvSpPr>
        <p:spPr>
          <a:xfrm>
            <a:off x="3419872" y="12825"/>
            <a:ext cx="828092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B5EE8C3-FA6D-258A-51FA-B1379FA3D664}"/>
              </a:ext>
            </a:extLst>
          </p:cNvPr>
          <p:cNvSpPr/>
          <p:nvPr/>
        </p:nvSpPr>
        <p:spPr>
          <a:xfrm>
            <a:off x="71500" y="353573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37A5A24-55E9-4281-2924-B3380D7AC7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395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15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A41CD-D2A0-424D-8DD9-E11A0CFD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394BDF-83A8-4E7B-98EC-EEFACC9FC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CF8237-77BD-44C7-AAA1-E9A4891D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36B1E7C-D89E-4816-85EC-CBB5DD900F7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B779276-4B0E-450F-927F-AD09B506B23A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AF7BEBA-0E96-4463-9F6B-83AABACD8997}"/>
              </a:ext>
            </a:extLst>
          </p:cNvPr>
          <p:cNvSpPr/>
          <p:nvPr/>
        </p:nvSpPr>
        <p:spPr>
          <a:xfrm>
            <a:off x="3419872" y="12825"/>
            <a:ext cx="828092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3857C1A-D99F-804F-B9EA-431FED6EF2CB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775D0C7-5DD8-F10C-88A2-8109D1EE1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" y="303498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FDEEE-47C7-41E5-BBF3-9198C41F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6437DD-0827-46AC-8563-C0B0B4E6D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ACFA969-B93B-4528-A1AC-4B5BD04F1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1F41604-6C03-47C3-B45F-E24D317DC90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51E6F916-FA9A-4AF2-9D3F-88EF0137FCA4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1FF10D0E-1D73-469E-A332-B2F7744E89B3}"/>
              </a:ext>
            </a:extLst>
          </p:cNvPr>
          <p:cNvSpPr/>
          <p:nvPr/>
        </p:nvSpPr>
        <p:spPr>
          <a:xfrm>
            <a:off x="0" y="192142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232BB95F-CCAB-4D1D-87EB-FF0E22FAFB30}"/>
              </a:ext>
            </a:extLst>
          </p:cNvPr>
          <p:cNvSpPr/>
          <p:nvPr/>
        </p:nvSpPr>
        <p:spPr>
          <a:xfrm>
            <a:off x="0" y="161535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9A7AF09F-ED19-4811-8245-C3A27482C9EF}"/>
              </a:ext>
            </a:extLst>
          </p:cNvPr>
          <p:cNvSpPr/>
          <p:nvPr/>
        </p:nvSpPr>
        <p:spPr>
          <a:xfrm>
            <a:off x="0" y="130927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8" action="ppaction://hlinksldjump"/>
            <a:extLst>
              <a:ext uri="{FF2B5EF4-FFF2-40B4-BE49-F238E27FC236}">
                <a16:creationId xmlns:a16="http://schemas.microsoft.com/office/drawing/2014/main" id="{95ED786A-422D-41C0-B54C-71A0A2897F6D}"/>
              </a:ext>
            </a:extLst>
          </p:cNvPr>
          <p:cNvSpPr/>
          <p:nvPr/>
        </p:nvSpPr>
        <p:spPr>
          <a:xfrm>
            <a:off x="0" y="96668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rId9" action="ppaction://hlinksldjump"/>
            <a:extLst>
              <a:ext uri="{FF2B5EF4-FFF2-40B4-BE49-F238E27FC236}">
                <a16:creationId xmlns:a16="http://schemas.microsoft.com/office/drawing/2014/main" id="{B7FB15BA-49F6-4A07-A83F-46F66D9E8BCD}"/>
              </a:ext>
            </a:extLst>
          </p:cNvPr>
          <p:cNvSpPr/>
          <p:nvPr/>
        </p:nvSpPr>
        <p:spPr>
          <a:xfrm>
            <a:off x="0" y="64972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10" action="ppaction://hlinksldjump"/>
            <a:extLst>
              <a:ext uri="{FF2B5EF4-FFF2-40B4-BE49-F238E27FC236}">
                <a16:creationId xmlns:a16="http://schemas.microsoft.com/office/drawing/2014/main" id="{9C3AD87B-9CCB-4864-BE95-FD4FEF845A6D}"/>
              </a:ext>
            </a:extLst>
          </p:cNvPr>
          <p:cNvSpPr/>
          <p:nvPr/>
        </p:nvSpPr>
        <p:spPr>
          <a:xfrm>
            <a:off x="0" y="33390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11098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C39C4-977A-4AC1-821F-D114456B1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46264352-A423-401F-9647-D197D2437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BB013A73-B46A-4431-B20D-BF2866718E5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E84586D0-C819-4747-A2A3-0375D211710B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CACAFF-F4E1-D9FD-6312-5C598A2B0205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8CAAB7B-B4CF-0D54-E93A-2CCCCAA0C4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" y="3162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0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C19DD-58ED-473C-B7E9-84E593D2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F130D03-0273-4BAF-8FEF-781689803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22667191-F074-4C2D-8CCC-ED8E30B05D9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5AB7CCBE-55A3-4DC5-9F3E-043A6F10B29A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4EC581D-0528-FE40-D6B2-C9726C553BB5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428C082-600B-09B5-C57C-301F76284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" y="3522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413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2EE02-37E7-4394-8380-2B88EFE1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90D8EC1-A7EC-4771-B389-BC4D2D30B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3410F698-6CF0-467F-9BB7-64BF388F3A1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58C142C3-9D85-44B7-B05F-D5ED8C3571DC}"/>
              </a:ext>
            </a:extLst>
          </p:cNvPr>
          <p:cNvSpPr/>
          <p:nvPr/>
        </p:nvSpPr>
        <p:spPr>
          <a:xfrm>
            <a:off x="1259632" y="12825"/>
            <a:ext cx="2456962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6BE5C05-5B81-3844-8B0C-E3B3C142A00A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7AD177A-8386-8B34-8950-BA7C7325E0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517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C61B72-A9DC-4059-B283-F905850DA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B6580BE-5D71-4C1C-9942-A5A1451D6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87" y="-52650"/>
            <a:ext cx="9338774" cy="5248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4A1570AC-8B77-446E-AD9A-655FDBF41AE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57B975B6-707D-4B36-A2C5-4C7C8C70311F}"/>
              </a:ext>
            </a:extLst>
          </p:cNvPr>
          <p:cNvSpPr/>
          <p:nvPr/>
        </p:nvSpPr>
        <p:spPr>
          <a:xfrm>
            <a:off x="1079612" y="-38510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E69252B-AA58-98CA-26A5-35A15A521503}"/>
              </a:ext>
            </a:extLst>
          </p:cNvPr>
          <p:cNvSpPr/>
          <p:nvPr/>
        </p:nvSpPr>
        <p:spPr>
          <a:xfrm>
            <a:off x="71500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ADE30A5-68E6-C54A-AD1B-D5E145364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0" y="280198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054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74E36-9EF6-4A5D-97DF-6713EF74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4C7911-DB65-4A98-89BF-F9DC09AE9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4F69C6-4751-40F6-A88B-96C1CC86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7019B65-5C6F-475F-9288-9F15EBDBF60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7471428-8F96-42FF-9470-62033C7B05B4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6C566A3-10FE-B68A-A578-B495A52B9DBB}"/>
              </a:ext>
            </a:extLst>
          </p:cNvPr>
          <p:cNvSpPr/>
          <p:nvPr/>
        </p:nvSpPr>
        <p:spPr>
          <a:xfrm>
            <a:off x="143508" y="363956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A10C5B6-5A72-F99F-3E6F-DD39BE8E6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522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027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9503C-3084-4676-98A8-A4C7CB92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334242-3C06-449E-922D-694740216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B347F5-B6DE-4687-B930-D0629611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11A9E01E-9FB7-4F02-B9EF-DD7A02B5120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1E9F6CA-CC7D-42B0-943B-E2028ABAAE9E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CBB2F0E-A86F-D7AA-8EA7-010593495E91}"/>
              </a:ext>
            </a:extLst>
          </p:cNvPr>
          <p:cNvSpPr/>
          <p:nvPr/>
        </p:nvSpPr>
        <p:spPr>
          <a:xfrm>
            <a:off x="143508" y="351252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0A9F57A-A521-D0D3-513E-631E74EA6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395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115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306A6-5E0D-4F7E-A8F5-29352FCA7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BF1353-BA08-4DF6-A9FF-80AE68747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AABF48-2B0D-44C0-8928-A53FE733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9B48396-7904-40F3-8B62-1C2CD3879A3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2B9475B-3B44-418D-8923-7679F128BA66}"/>
              </a:ext>
            </a:extLst>
          </p:cNvPr>
          <p:cNvSpPr/>
          <p:nvPr/>
        </p:nvSpPr>
        <p:spPr>
          <a:xfrm>
            <a:off x="1295636" y="12825"/>
            <a:ext cx="237626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68BF7AB-5FBD-496C-BFAE-981C60A458AE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F74B139-7C81-2354-F69D-58F530D18F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76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683D7-8166-4981-99F7-8F11903C6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06C0AC9-4CBD-429F-A15A-DA7A3F4BF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03C47C17-7D1F-4574-9D2F-DE292F6F417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8C0631F6-4EF1-4CB3-B10C-FC495277E609}"/>
              </a:ext>
            </a:extLst>
          </p:cNvPr>
          <p:cNvSpPr/>
          <p:nvPr/>
        </p:nvSpPr>
        <p:spPr>
          <a:xfrm>
            <a:off x="1295636" y="12825"/>
            <a:ext cx="2412268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57E9D2A-DBE5-B237-369B-1230C4243567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843B9DF-DDD4-4BC2-C50C-690EF1A956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062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40509-BA57-4688-8697-8DEE538A4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A6EF0B7-2752-4802-9483-D23B710465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EFA3B2B4-7942-4E70-9930-03365C7090C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2E88F23B-D6BB-4137-B69B-2A44EC192384}"/>
              </a:ext>
            </a:extLst>
          </p:cNvPr>
          <p:cNvSpPr/>
          <p:nvPr/>
        </p:nvSpPr>
        <p:spPr>
          <a:xfrm>
            <a:off x="1295636" y="12825"/>
            <a:ext cx="2412268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FD1BE63-8493-447D-8321-17EA6A01927C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B192413-51FB-57CB-22D8-8BF7AD9DCF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353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A95B9-A670-4178-97C8-AD20A2E1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34A6B2-29ED-49ED-AA7B-0FD0D26D9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3169E0-29E6-40DA-AFD1-DAF5816B1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D30E8C1D-96DE-45DC-BE2B-E60CE9D32B6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8CD61EA1-9FA8-4628-AE4C-DAD5DC0FBCAF}"/>
              </a:ext>
            </a:extLst>
          </p:cNvPr>
          <p:cNvSpPr/>
          <p:nvPr/>
        </p:nvSpPr>
        <p:spPr>
          <a:xfrm>
            <a:off x="1295636" y="12825"/>
            <a:ext cx="2412268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D77E15-BCEF-3D0C-A6F2-4D5F95ACE8B2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CA91E6F-C0B4-5E53-E453-63AF94FF3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9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90200-E386-4E5B-ADE0-5301CC6E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DEE691-800C-43F9-A102-7932CAC28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71C71F-0EB5-49E5-9E0E-CEADD7B9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F8892514-91BE-4C43-968A-3742192F316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57F413CB-D887-451E-BD79-784BEA2D35F0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24F141B2-0DEB-47A8-8AD5-44608B04EA73}"/>
              </a:ext>
            </a:extLst>
          </p:cNvPr>
          <p:cNvSpPr/>
          <p:nvPr/>
        </p:nvSpPr>
        <p:spPr>
          <a:xfrm>
            <a:off x="2123728" y="0"/>
            <a:ext cx="504056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0D98C7E-75F9-C369-715F-BF1457736861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67450A8-CBC3-3612-4B92-A75A36DEC0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2297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761AE-63DF-4FCF-894F-84B2659E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6DE59-E127-4EEC-93E7-14B7E1A55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4BCA48-74B3-4DFE-8A1E-9E60C821D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13143CE-0B1C-4D94-B9A0-B89D41E6D1D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F71A7CE-937F-4D96-88B5-6526B43B5EFE}"/>
              </a:ext>
            </a:extLst>
          </p:cNvPr>
          <p:cNvSpPr/>
          <p:nvPr/>
        </p:nvSpPr>
        <p:spPr>
          <a:xfrm>
            <a:off x="0" y="33953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593816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25B5A-8DB9-4AAE-8CFD-EADD44AC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7F781A-3358-4E03-B0BD-B2E49091C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727F02-09A4-43B4-8701-9D0B56415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DCA6451-F850-48DE-AE99-FEC5A51D339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E9C2FF6E-70C0-4CB8-8D99-FC914D9D357A}"/>
              </a:ext>
            </a:extLst>
          </p:cNvPr>
          <p:cNvSpPr/>
          <p:nvPr/>
        </p:nvSpPr>
        <p:spPr>
          <a:xfrm>
            <a:off x="0" y="33953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78314C5-EB53-4698-AB2D-FB9EB41CE44A}"/>
              </a:ext>
            </a:extLst>
          </p:cNvPr>
          <p:cNvSpPr/>
          <p:nvPr/>
        </p:nvSpPr>
        <p:spPr>
          <a:xfrm>
            <a:off x="-9015" y="65127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F44AA5F-7F3F-495E-B393-80406B8D9A16}"/>
              </a:ext>
            </a:extLst>
          </p:cNvPr>
          <p:cNvSpPr/>
          <p:nvPr/>
        </p:nvSpPr>
        <p:spPr>
          <a:xfrm>
            <a:off x="-4730" y="96301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277895F4-30E1-4593-A8C1-19EE052A3948}"/>
              </a:ext>
            </a:extLst>
          </p:cNvPr>
          <p:cNvSpPr/>
          <p:nvPr/>
        </p:nvSpPr>
        <p:spPr>
          <a:xfrm>
            <a:off x="1259632" y="2992"/>
            <a:ext cx="122413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4" action="ppaction://hlinksldjump"/>
            <a:extLst>
              <a:ext uri="{FF2B5EF4-FFF2-40B4-BE49-F238E27FC236}">
                <a16:creationId xmlns:a16="http://schemas.microsoft.com/office/drawing/2014/main" id="{25D22BD2-9FA7-4927-AB8D-170A0E08210B}"/>
              </a:ext>
            </a:extLst>
          </p:cNvPr>
          <p:cNvSpPr/>
          <p:nvPr/>
        </p:nvSpPr>
        <p:spPr>
          <a:xfrm>
            <a:off x="22572" y="331573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5" action="ppaction://hlinksldjump"/>
            <a:extLst>
              <a:ext uri="{FF2B5EF4-FFF2-40B4-BE49-F238E27FC236}">
                <a16:creationId xmlns:a16="http://schemas.microsoft.com/office/drawing/2014/main" id="{AEDE1514-1C98-45E6-8E8F-D1C54C91EBE7}"/>
              </a:ext>
            </a:extLst>
          </p:cNvPr>
          <p:cNvSpPr/>
          <p:nvPr/>
        </p:nvSpPr>
        <p:spPr>
          <a:xfrm>
            <a:off x="-17860" y="672929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6" action="ppaction://hlinksldjump"/>
            <a:extLst>
              <a:ext uri="{FF2B5EF4-FFF2-40B4-BE49-F238E27FC236}">
                <a16:creationId xmlns:a16="http://schemas.microsoft.com/office/drawing/2014/main" id="{E76B47A1-91E6-4FAC-A14D-E1D979570710}"/>
              </a:ext>
            </a:extLst>
          </p:cNvPr>
          <p:cNvSpPr/>
          <p:nvPr/>
        </p:nvSpPr>
        <p:spPr>
          <a:xfrm>
            <a:off x="30989" y="96301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21928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A7A79-2C28-419C-8776-6B80DC4B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2E861C-12CC-4584-81A6-A443991C0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49AD23-D482-492E-9339-92510B7B7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25BF3CB8-33A1-4FF6-85A1-8C474358CD0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0DE4F01-7F25-4CEF-BD36-B1577384285F}"/>
              </a:ext>
            </a:extLst>
          </p:cNvPr>
          <p:cNvSpPr/>
          <p:nvPr/>
        </p:nvSpPr>
        <p:spPr>
          <a:xfrm>
            <a:off x="1259632" y="2992"/>
            <a:ext cx="122413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2F225ED1-CB9B-4E69-9322-D498A574471F}"/>
              </a:ext>
            </a:extLst>
          </p:cNvPr>
          <p:cNvSpPr/>
          <p:nvPr/>
        </p:nvSpPr>
        <p:spPr>
          <a:xfrm>
            <a:off x="2600598" y="1255"/>
            <a:ext cx="114331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EDCF7CC-F5B2-8AEB-D59A-16262F6711BF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9B0B444-46ED-8454-8533-9524652FF9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5131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CA9CF-CDE5-412D-BDA5-318388CE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C06C09D-9D66-4689-B22B-99D540F31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FB22C4C8-0B45-45B7-97F9-A8A0DD49654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B50B6CF4-1A58-4FC6-90C2-40B237E786E1}"/>
              </a:ext>
            </a:extLst>
          </p:cNvPr>
          <p:cNvSpPr/>
          <p:nvPr/>
        </p:nvSpPr>
        <p:spPr>
          <a:xfrm>
            <a:off x="1259632" y="2992"/>
            <a:ext cx="122413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29FBEA69-A306-4B70-9CF0-3C076AA2D556}"/>
              </a:ext>
            </a:extLst>
          </p:cNvPr>
          <p:cNvSpPr/>
          <p:nvPr/>
        </p:nvSpPr>
        <p:spPr>
          <a:xfrm>
            <a:off x="2600598" y="1255"/>
            <a:ext cx="114331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899A619-F64E-E4CF-2163-BF1CB8B68A6B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CC83543-E164-02C7-67F4-EDBB61F7C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6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93DEC-CD5E-41F6-8957-EFD53D3AF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EA63D0DD-A9FF-4126-B804-216F17E67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95B3D7E0-C7E4-486C-9623-2AC0AF3AF74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94F24B2F-257F-4AE0-9CAF-91156D4E3F21}"/>
              </a:ext>
            </a:extLst>
          </p:cNvPr>
          <p:cNvSpPr/>
          <p:nvPr/>
        </p:nvSpPr>
        <p:spPr>
          <a:xfrm>
            <a:off x="1007604" y="1255"/>
            <a:ext cx="97210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29EF9159-305A-4FB5-8942-FFC5F7E9E1A9}"/>
              </a:ext>
            </a:extLst>
          </p:cNvPr>
          <p:cNvSpPr/>
          <p:nvPr/>
        </p:nvSpPr>
        <p:spPr>
          <a:xfrm>
            <a:off x="2104499" y="1256"/>
            <a:ext cx="882817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F794726-F750-334D-5111-C42FDFA6C76C}"/>
              </a:ext>
            </a:extLst>
          </p:cNvPr>
          <p:cNvSpPr/>
          <p:nvPr/>
        </p:nvSpPr>
        <p:spPr>
          <a:xfrm>
            <a:off x="144864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768C3A6-B43E-442E-756F-A9BD5F431A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0198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386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57ABE-B21B-4CDE-830C-4D83EBF8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FC36DF-6FE7-454D-A017-74A1E887C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71810-B52A-4586-8861-B4A859CC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0E13A6D4-2B52-4AA1-93E9-6B06CF6B7F0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85935CB-C01C-4E7C-A874-135A8EEFFDF3}"/>
              </a:ext>
            </a:extLst>
          </p:cNvPr>
          <p:cNvSpPr/>
          <p:nvPr/>
        </p:nvSpPr>
        <p:spPr>
          <a:xfrm>
            <a:off x="-508" y="33950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44CAEC9F-9037-428A-98CF-6B25573B16E0}"/>
              </a:ext>
            </a:extLst>
          </p:cNvPr>
          <p:cNvSpPr/>
          <p:nvPr/>
        </p:nvSpPr>
        <p:spPr>
          <a:xfrm>
            <a:off x="0" y="65127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13892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FAF6-4470-42D5-A9F3-AE2BFA37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1B58D5-B784-4024-A791-5B0A86488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ABB8D4-4A03-4AF9-9365-03A91D288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416368F-7359-4051-B11D-5D465151683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FB1FFDA-33C2-49B1-B529-0B0D6E5FA51C}"/>
              </a:ext>
            </a:extLst>
          </p:cNvPr>
          <p:cNvSpPr/>
          <p:nvPr/>
        </p:nvSpPr>
        <p:spPr>
          <a:xfrm>
            <a:off x="1259632" y="1255"/>
            <a:ext cx="79208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FDEB000E-0CDC-4BEE-B143-B2B96F73C153}"/>
              </a:ext>
            </a:extLst>
          </p:cNvPr>
          <p:cNvSpPr/>
          <p:nvPr/>
        </p:nvSpPr>
        <p:spPr>
          <a:xfrm>
            <a:off x="-508" y="33950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0597BF2F-559D-4EDB-88A5-EED9690D2C72}"/>
              </a:ext>
            </a:extLst>
          </p:cNvPr>
          <p:cNvSpPr/>
          <p:nvPr/>
        </p:nvSpPr>
        <p:spPr>
          <a:xfrm>
            <a:off x="17859" y="65127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4F3AF687-35EC-4A01-8013-5C377B233ED0}"/>
              </a:ext>
            </a:extLst>
          </p:cNvPr>
          <p:cNvSpPr/>
          <p:nvPr/>
        </p:nvSpPr>
        <p:spPr>
          <a:xfrm>
            <a:off x="17859" y="98256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34BA92C6-1A7C-40BF-9345-CD6DB1B89B65}"/>
              </a:ext>
            </a:extLst>
          </p:cNvPr>
          <p:cNvSpPr/>
          <p:nvPr/>
        </p:nvSpPr>
        <p:spPr>
          <a:xfrm>
            <a:off x="22858" y="128600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6E050522-93C1-4DCB-A2DB-E08A4D5D3D39}"/>
              </a:ext>
            </a:extLst>
          </p:cNvPr>
          <p:cNvSpPr/>
          <p:nvPr/>
        </p:nvSpPr>
        <p:spPr>
          <a:xfrm>
            <a:off x="32405" y="161729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10" action="ppaction://hlinksldjump"/>
            <a:extLst>
              <a:ext uri="{FF2B5EF4-FFF2-40B4-BE49-F238E27FC236}">
                <a16:creationId xmlns:a16="http://schemas.microsoft.com/office/drawing/2014/main" id="{A0801BEA-D36C-47E3-B68C-75AF391A57A5}"/>
              </a:ext>
            </a:extLst>
          </p:cNvPr>
          <p:cNvSpPr/>
          <p:nvPr/>
        </p:nvSpPr>
        <p:spPr>
          <a:xfrm>
            <a:off x="37262" y="1924573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1" action="ppaction://hlinksldjump"/>
            <a:extLst>
              <a:ext uri="{FF2B5EF4-FFF2-40B4-BE49-F238E27FC236}">
                <a16:creationId xmlns:a16="http://schemas.microsoft.com/office/drawing/2014/main" id="{84E758A2-F4C3-4381-A648-211EB31CB761}"/>
              </a:ext>
            </a:extLst>
          </p:cNvPr>
          <p:cNvSpPr/>
          <p:nvPr/>
        </p:nvSpPr>
        <p:spPr>
          <a:xfrm>
            <a:off x="-508" y="2260737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hlinkClick r:id="rId12" action="ppaction://hlinksldjump"/>
            <a:extLst>
              <a:ext uri="{FF2B5EF4-FFF2-40B4-BE49-F238E27FC236}">
                <a16:creationId xmlns:a16="http://schemas.microsoft.com/office/drawing/2014/main" id="{777DD16E-A96D-4C48-A007-0E912906292E}"/>
              </a:ext>
            </a:extLst>
          </p:cNvPr>
          <p:cNvSpPr/>
          <p:nvPr/>
        </p:nvSpPr>
        <p:spPr>
          <a:xfrm>
            <a:off x="-17860" y="2564175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>
            <a:hlinkClick r:id="rId13" action="ppaction://hlinksldjump"/>
            <a:extLst>
              <a:ext uri="{FF2B5EF4-FFF2-40B4-BE49-F238E27FC236}">
                <a16:creationId xmlns:a16="http://schemas.microsoft.com/office/drawing/2014/main" id="{7801D1DE-B06D-4DA9-90C7-C1ED9C74E3F5}"/>
              </a:ext>
            </a:extLst>
          </p:cNvPr>
          <p:cNvSpPr/>
          <p:nvPr/>
        </p:nvSpPr>
        <p:spPr>
          <a:xfrm>
            <a:off x="154" y="2888179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06117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E8787-BDC8-4DD6-97E3-4B401DCBB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B940C0-32F9-4360-A897-430EEB3F0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C631E7-93EA-4EE4-888E-B162D31BE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C65CAFB-4669-47EE-ABD9-212AED0C6592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544ED5D-6A8B-4644-9DF9-E927A8DB1413}"/>
              </a:ext>
            </a:extLst>
          </p:cNvPr>
          <p:cNvSpPr/>
          <p:nvPr/>
        </p:nvSpPr>
        <p:spPr>
          <a:xfrm>
            <a:off x="1259632" y="1255"/>
            <a:ext cx="79208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007649B9-9BE8-4F7E-B455-502CF1A17849}"/>
              </a:ext>
            </a:extLst>
          </p:cNvPr>
          <p:cNvSpPr/>
          <p:nvPr/>
        </p:nvSpPr>
        <p:spPr>
          <a:xfrm>
            <a:off x="2186150" y="12825"/>
            <a:ext cx="220583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2397A04-F00B-4A8D-E2A2-2432EB709F47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6DB5EC7-DF4C-C22B-1C07-5EAEAF823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584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4B03D-51BF-45FF-853D-1DFAAEAC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7E10A43-C18E-4DBB-A599-AEC42C6A8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DFFB9AA0-5AEF-4264-AD09-596A87A0683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C42AF616-8393-4559-BD57-E189F6843746}"/>
              </a:ext>
            </a:extLst>
          </p:cNvPr>
          <p:cNvSpPr/>
          <p:nvPr/>
        </p:nvSpPr>
        <p:spPr>
          <a:xfrm>
            <a:off x="1134337" y="15494"/>
            <a:ext cx="737363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5" action="ppaction://hlinksldjump"/>
            <a:extLst>
              <a:ext uri="{FF2B5EF4-FFF2-40B4-BE49-F238E27FC236}">
                <a16:creationId xmlns:a16="http://schemas.microsoft.com/office/drawing/2014/main" id="{4D06284E-04C6-4A3D-A8D0-7A59DE0EF728}"/>
              </a:ext>
            </a:extLst>
          </p:cNvPr>
          <p:cNvSpPr/>
          <p:nvPr/>
        </p:nvSpPr>
        <p:spPr>
          <a:xfrm>
            <a:off x="1965283" y="-9628"/>
            <a:ext cx="1994649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73E7BA9-2F49-1DE3-491F-912F15377D18}"/>
              </a:ext>
            </a:extLst>
          </p:cNvPr>
          <p:cNvSpPr/>
          <p:nvPr/>
        </p:nvSpPr>
        <p:spPr>
          <a:xfrm>
            <a:off x="144864" y="350480"/>
            <a:ext cx="1512168" cy="421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067F6F2-8DAE-7DD7-0E34-74FA394A1F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314476"/>
            <a:ext cx="972108" cy="4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178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A802D-D174-41D7-A565-A85EAAD93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E55199-6512-4F87-B560-7C7C7AC18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C6417F-2977-46AB-8F33-F14B9566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C7EB7D0-E809-4181-8E76-421502BBADC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D05FAD3-C204-4329-BE3F-494A8A5BBF2F}"/>
              </a:ext>
            </a:extLst>
          </p:cNvPr>
          <p:cNvSpPr/>
          <p:nvPr/>
        </p:nvSpPr>
        <p:spPr>
          <a:xfrm>
            <a:off x="1259632" y="1255"/>
            <a:ext cx="79208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B18D5F99-23DF-4BFA-BA95-9D480418768F}"/>
              </a:ext>
            </a:extLst>
          </p:cNvPr>
          <p:cNvSpPr/>
          <p:nvPr/>
        </p:nvSpPr>
        <p:spPr>
          <a:xfrm>
            <a:off x="2186150" y="12825"/>
            <a:ext cx="220583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05C87017-BE50-4B98-BC7C-5EE4BFBAA2FA}"/>
              </a:ext>
            </a:extLst>
          </p:cNvPr>
          <p:cNvSpPr/>
          <p:nvPr/>
        </p:nvSpPr>
        <p:spPr>
          <a:xfrm>
            <a:off x="-508" y="33950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880518F8-1C2E-482C-8992-FC45FD7FE441}"/>
              </a:ext>
            </a:extLst>
          </p:cNvPr>
          <p:cNvSpPr/>
          <p:nvPr/>
        </p:nvSpPr>
        <p:spPr>
          <a:xfrm>
            <a:off x="17859" y="65127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8" action="ppaction://hlinksldjump"/>
            <a:extLst>
              <a:ext uri="{FF2B5EF4-FFF2-40B4-BE49-F238E27FC236}">
                <a16:creationId xmlns:a16="http://schemas.microsoft.com/office/drawing/2014/main" id="{75D6C707-6A24-4945-B812-DE5CE528B3D3}"/>
              </a:ext>
            </a:extLst>
          </p:cNvPr>
          <p:cNvSpPr/>
          <p:nvPr/>
        </p:nvSpPr>
        <p:spPr>
          <a:xfrm>
            <a:off x="17859" y="975366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6588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A7947-3038-4C9D-9F4A-4B7FEED7F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3ECAF7-BC20-4F61-B788-52D395D78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B46E37-AFC8-4BB5-8E62-F3D558BB9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381A0FC8-F987-4AD3-AD4C-B3F8A558D2D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717A262-E731-4275-98C1-21591805C74D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FE3D5B3-413F-435F-BEA5-E7A50B3BB38B}"/>
              </a:ext>
            </a:extLst>
          </p:cNvPr>
          <p:cNvSpPr/>
          <p:nvPr/>
        </p:nvSpPr>
        <p:spPr>
          <a:xfrm>
            <a:off x="2123728" y="0"/>
            <a:ext cx="504056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219E1B2-9539-6466-0590-FBCF823EC2B1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717316F-AB6B-5909-1EEC-5FC124BD7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59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CCDD3-2013-4870-B509-6741949BB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4FD5DD16-6928-465E-9BA3-CF413BC32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8C911E47-5CA7-4575-84EB-D6FF91AA71D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3E09240A-C651-489B-AFFF-1E80B4DA37EB}"/>
              </a:ext>
            </a:extLst>
          </p:cNvPr>
          <p:cNvSpPr/>
          <p:nvPr/>
        </p:nvSpPr>
        <p:spPr>
          <a:xfrm>
            <a:off x="1259632" y="1255"/>
            <a:ext cx="79208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F6F04D3F-490E-4F69-A60E-ACAE1C90D58E}"/>
              </a:ext>
            </a:extLst>
          </p:cNvPr>
          <p:cNvSpPr/>
          <p:nvPr/>
        </p:nvSpPr>
        <p:spPr>
          <a:xfrm>
            <a:off x="2186150" y="12825"/>
            <a:ext cx="220583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6D7C3F82-00D4-4D85-9A7D-C76D4B5B722F}"/>
              </a:ext>
            </a:extLst>
          </p:cNvPr>
          <p:cNvSpPr/>
          <p:nvPr/>
        </p:nvSpPr>
        <p:spPr>
          <a:xfrm>
            <a:off x="4552800" y="0"/>
            <a:ext cx="124333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007D15D-116A-7294-AD0C-E3829528AB88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6766124-0F0D-F021-AC4B-1706ABED6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0992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A5907-A999-4824-A936-F4691E99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8A058E93-2C57-4574-88BC-F64B627A4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2CAA3A2D-7D7A-47E3-91D2-C750C25DE29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B9C9CE94-250C-4B2C-971E-1E7A9CE9C387}"/>
              </a:ext>
            </a:extLst>
          </p:cNvPr>
          <p:cNvSpPr/>
          <p:nvPr/>
        </p:nvSpPr>
        <p:spPr>
          <a:xfrm>
            <a:off x="1259632" y="1255"/>
            <a:ext cx="79208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E2092219-3C42-42DD-B0CA-848B0FBDC45F}"/>
              </a:ext>
            </a:extLst>
          </p:cNvPr>
          <p:cNvSpPr/>
          <p:nvPr/>
        </p:nvSpPr>
        <p:spPr>
          <a:xfrm>
            <a:off x="2186150" y="12825"/>
            <a:ext cx="220583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CF353722-16C2-4095-945E-5A63842DD209}"/>
              </a:ext>
            </a:extLst>
          </p:cNvPr>
          <p:cNvSpPr/>
          <p:nvPr/>
        </p:nvSpPr>
        <p:spPr>
          <a:xfrm>
            <a:off x="4552800" y="0"/>
            <a:ext cx="124333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57369EC-D80A-8AC3-4036-3EA78545C4CB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12279DA-D960-53C2-414E-8107478D5C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503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993AB7-CFC3-462F-BFF0-2CC27FC0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A2F659E9-CA4A-41C0-B9E9-38AFD212E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6D5B9012-1F1B-4099-B508-53E2A3C0F3F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3512F2E8-7B7D-4274-9349-DF79362D652E}"/>
              </a:ext>
            </a:extLst>
          </p:cNvPr>
          <p:cNvSpPr/>
          <p:nvPr/>
        </p:nvSpPr>
        <p:spPr>
          <a:xfrm>
            <a:off x="1259632" y="1255"/>
            <a:ext cx="79208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5" action="ppaction://hlinksldjump"/>
            <a:extLst>
              <a:ext uri="{FF2B5EF4-FFF2-40B4-BE49-F238E27FC236}">
                <a16:creationId xmlns:a16="http://schemas.microsoft.com/office/drawing/2014/main" id="{0B90B86A-F723-4B4E-B098-CD9614A42D96}"/>
              </a:ext>
            </a:extLst>
          </p:cNvPr>
          <p:cNvSpPr/>
          <p:nvPr/>
        </p:nvSpPr>
        <p:spPr>
          <a:xfrm>
            <a:off x="2186150" y="12825"/>
            <a:ext cx="220583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49BBF425-94AD-403C-B25D-D076AF9B21E6}"/>
              </a:ext>
            </a:extLst>
          </p:cNvPr>
          <p:cNvSpPr/>
          <p:nvPr/>
        </p:nvSpPr>
        <p:spPr>
          <a:xfrm>
            <a:off x="4552800" y="0"/>
            <a:ext cx="124333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B54538C-008E-A9FD-7F54-8C4E984BEB60}"/>
              </a:ext>
            </a:extLst>
          </p:cNvPr>
          <p:cNvSpPr/>
          <p:nvPr/>
        </p:nvSpPr>
        <p:spPr>
          <a:xfrm>
            <a:off x="143508" y="399960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34BB2D5-BFAE-A56C-8246-09B8C59384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44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29F3D-98A9-4869-8E9F-3D3F17F2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A78E98-182F-4FC9-836D-4E71B31A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2B003C-15BC-4255-8BB9-94A0F616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83AB8ED-5F18-4DA5-B268-E32A7D87060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F3B7BCA3-F5E6-4709-BBA6-D6D43AF1D825}"/>
              </a:ext>
            </a:extLst>
          </p:cNvPr>
          <p:cNvSpPr/>
          <p:nvPr/>
        </p:nvSpPr>
        <p:spPr>
          <a:xfrm>
            <a:off x="1259632" y="1255"/>
            <a:ext cx="79208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F4D162E-9D5B-473A-A09A-ACB2CD55A9FF}"/>
              </a:ext>
            </a:extLst>
          </p:cNvPr>
          <p:cNvSpPr/>
          <p:nvPr/>
        </p:nvSpPr>
        <p:spPr>
          <a:xfrm>
            <a:off x="2186150" y="12825"/>
            <a:ext cx="220583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60F3810-4DD2-4604-BC73-A99F77A13488}"/>
              </a:ext>
            </a:extLst>
          </p:cNvPr>
          <p:cNvSpPr/>
          <p:nvPr/>
        </p:nvSpPr>
        <p:spPr>
          <a:xfrm>
            <a:off x="-508" y="33950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0EC683B6-CCD1-4C94-8C28-E12A84E39696}"/>
              </a:ext>
            </a:extLst>
          </p:cNvPr>
          <p:cNvSpPr/>
          <p:nvPr/>
        </p:nvSpPr>
        <p:spPr>
          <a:xfrm>
            <a:off x="-12861" y="651274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D443E2AE-F706-4DA1-8E0E-44B3E085D0A8}"/>
              </a:ext>
            </a:extLst>
          </p:cNvPr>
          <p:cNvSpPr/>
          <p:nvPr/>
        </p:nvSpPr>
        <p:spPr>
          <a:xfrm>
            <a:off x="14249" y="975278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10B7E55B-B70D-44B5-B090-313D07762B79}"/>
              </a:ext>
            </a:extLst>
          </p:cNvPr>
          <p:cNvSpPr/>
          <p:nvPr/>
        </p:nvSpPr>
        <p:spPr>
          <a:xfrm>
            <a:off x="14249" y="1287050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10" action="ppaction://hlinksldjump"/>
            <a:extLst>
              <a:ext uri="{FF2B5EF4-FFF2-40B4-BE49-F238E27FC236}">
                <a16:creationId xmlns:a16="http://schemas.microsoft.com/office/drawing/2014/main" id="{301109BB-49E5-47BB-9EFF-6C680BBBD125}"/>
              </a:ext>
            </a:extLst>
          </p:cNvPr>
          <p:cNvSpPr/>
          <p:nvPr/>
        </p:nvSpPr>
        <p:spPr>
          <a:xfrm>
            <a:off x="-17860" y="159882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1" action="ppaction://hlinksldjump"/>
            <a:extLst>
              <a:ext uri="{FF2B5EF4-FFF2-40B4-BE49-F238E27FC236}">
                <a16:creationId xmlns:a16="http://schemas.microsoft.com/office/drawing/2014/main" id="{AADFC805-9290-4756-81EC-1129E9438512}"/>
              </a:ext>
            </a:extLst>
          </p:cNvPr>
          <p:cNvSpPr/>
          <p:nvPr/>
        </p:nvSpPr>
        <p:spPr>
          <a:xfrm>
            <a:off x="14249" y="1922826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hlinkClick r:id="rId12" action="ppaction://hlinksldjump"/>
            <a:extLst>
              <a:ext uri="{FF2B5EF4-FFF2-40B4-BE49-F238E27FC236}">
                <a16:creationId xmlns:a16="http://schemas.microsoft.com/office/drawing/2014/main" id="{D5E1C9D1-C020-45D9-845F-DE81707BA471}"/>
              </a:ext>
            </a:extLst>
          </p:cNvPr>
          <p:cNvSpPr/>
          <p:nvPr/>
        </p:nvSpPr>
        <p:spPr>
          <a:xfrm>
            <a:off x="-23693" y="2270602"/>
            <a:ext cx="9144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67710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56D88-AAA3-48CE-8D3E-8E2568C79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76D097-6299-4462-AD1E-C1194DCD1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6DBEF3-9125-4124-A581-69E893C7A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09265621-EC14-4DA8-B090-48D73CAC756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E2CEA53-23D4-46D5-941B-BC3224526635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50492CF-ABCB-4C16-B0D4-99AA2207E503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0BE56501-70A3-44E7-A18F-59C727D4FF23}"/>
              </a:ext>
            </a:extLst>
          </p:cNvPr>
          <p:cNvSpPr/>
          <p:nvPr/>
        </p:nvSpPr>
        <p:spPr>
          <a:xfrm>
            <a:off x="3599124" y="15466"/>
            <a:ext cx="111689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36B5D67-6987-B13F-1EA4-F513B0866773}"/>
              </a:ext>
            </a:extLst>
          </p:cNvPr>
          <p:cNvSpPr/>
          <p:nvPr/>
        </p:nvSpPr>
        <p:spPr>
          <a:xfrm>
            <a:off x="143508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259AF35-F46C-894C-CC15-6DC0D9DC3E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7494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7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013D0-3CF5-4904-B5C6-884A725E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91A35D-95BC-440D-B02A-BCD2DE711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B8948F-47F0-4A09-9504-B50416D14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0BEDD96-9BBA-4AE5-99A2-6D075C4F766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9AE1A2F-9264-447C-A6F3-E43483212721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668B61FE-CB38-4814-95F4-D04AB7B96DB2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62C72487-7652-4EDA-AD84-C57FA01FEDFA}"/>
              </a:ext>
            </a:extLst>
          </p:cNvPr>
          <p:cNvSpPr/>
          <p:nvPr/>
        </p:nvSpPr>
        <p:spPr>
          <a:xfrm>
            <a:off x="3599124" y="15466"/>
            <a:ext cx="111689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332F6B4-84BC-B002-E190-0B9624B49A7E}"/>
              </a:ext>
            </a:extLst>
          </p:cNvPr>
          <p:cNvSpPr/>
          <p:nvPr/>
        </p:nvSpPr>
        <p:spPr>
          <a:xfrm>
            <a:off x="143508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5C7D528-84DC-6687-379C-469FDC1ABA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7494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370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1D3D2-AC2E-4078-9425-92509DFA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162C2E-FFD5-4426-AC3C-9B9D995E9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2705A6-A675-4C54-B2A9-0D47E2C0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FA9B272-41A7-44C3-87B7-48CFEC58C67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F03FA4F2-9B05-43CD-A2FE-10EB83801C11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F4E40DD8-9754-4F09-8F9D-154EDA281300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6BF8622B-C478-4B8D-AFE6-A5A5CA65A1D4}"/>
              </a:ext>
            </a:extLst>
          </p:cNvPr>
          <p:cNvSpPr/>
          <p:nvPr/>
        </p:nvSpPr>
        <p:spPr>
          <a:xfrm>
            <a:off x="3599124" y="15466"/>
            <a:ext cx="111689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0AF5CF0-53BB-C08B-6166-855F1D438117}"/>
              </a:ext>
            </a:extLst>
          </p:cNvPr>
          <p:cNvSpPr/>
          <p:nvPr/>
        </p:nvSpPr>
        <p:spPr>
          <a:xfrm>
            <a:off x="143508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7EB49FA-ECF2-72D9-6D83-B6B548A760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7494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46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932EE-32CA-4A96-BD1E-86D6F0D75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87BC8A-D81F-4D4D-B0D9-90D3840F2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28DE49-F2D6-42DA-816B-F92C5F10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11C5786-7FEA-4D51-87E2-EE124FBB31D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67333C8-2281-4D14-9E26-F29612C33E27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C09FD52C-F098-4430-A577-A665C96A3F73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C97A6595-E60F-4016-9FE5-BF56C54F5EA9}"/>
              </a:ext>
            </a:extLst>
          </p:cNvPr>
          <p:cNvSpPr/>
          <p:nvPr/>
        </p:nvSpPr>
        <p:spPr>
          <a:xfrm>
            <a:off x="3599124" y="15466"/>
            <a:ext cx="111689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9A63E3D-5941-3A5C-03A4-2B0E0EAF6A2B}"/>
              </a:ext>
            </a:extLst>
          </p:cNvPr>
          <p:cNvSpPr/>
          <p:nvPr/>
        </p:nvSpPr>
        <p:spPr>
          <a:xfrm>
            <a:off x="143508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9A91D06-F37E-09FA-801C-4F1A8669E9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7494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7099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51893-84A2-4806-B8F7-CD1BA2CE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744E9A-CF05-4229-91C9-350667CA5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4D2183-1F0E-4571-9508-CEC6A75F1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48EB424-10C0-4109-A777-463A4A83F95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DDE64AE3-285D-4FE7-8219-AB5DF23FEDD4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4FA08947-5E7B-4DA1-BA06-46AD8CB2EECB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296A7BD4-7CF0-42B9-AACC-64969F7AB2FA}"/>
              </a:ext>
            </a:extLst>
          </p:cNvPr>
          <p:cNvSpPr/>
          <p:nvPr/>
        </p:nvSpPr>
        <p:spPr>
          <a:xfrm>
            <a:off x="3599124" y="15466"/>
            <a:ext cx="111689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BB0AF24-A694-16EF-E7B7-5652C091EEB2}"/>
              </a:ext>
            </a:extLst>
          </p:cNvPr>
          <p:cNvSpPr/>
          <p:nvPr/>
        </p:nvSpPr>
        <p:spPr>
          <a:xfrm>
            <a:off x="143508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A248878-8D4C-8EDE-7886-EE7E90A393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7494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4571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B48E5-F517-4664-BC65-A3925027E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00E25B-7305-475B-B301-F1CABDE39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5DFBA4-329E-4CB8-A15D-28A07CE1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3F6DF6AF-5AFA-493E-A629-82F5F779851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0D1D2FF1-6FB3-46C9-B21A-5801F7972828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E5ECC39-5C3D-4D37-AD9F-BAF016F7A619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B9E2197-A2D5-457E-BFF1-258C02B48022}"/>
              </a:ext>
            </a:extLst>
          </p:cNvPr>
          <p:cNvSpPr/>
          <p:nvPr/>
        </p:nvSpPr>
        <p:spPr>
          <a:xfrm>
            <a:off x="3599124" y="15466"/>
            <a:ext cx="111689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CA06DF1-9709-A9AB-CCF0-4BA7711A91DD}"/>
              </a:ext>
            </a:extLst>
          </p:cNvPr>
          <p:cNvSpPr/>
          <p:nvPr/>
        </p:nvSpPr>
        <p:spPr>
          <a:xfrm>
            <a:off x="143508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AF92342-D3DA-7967-9C4D-1B48A68D5F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7494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20A5F7-FC0C-40E0-8C41-600C8554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EB6E0E-E2CE-4A12-B2AF-7039316EA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AAB1F1-90FA-4DCB-8B06-AE2F296E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D495B6C-E04E-494C-B26E-E6FB4D70986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E27B146F-1DBA-4B61-B300-CF3F7A50FEAC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DA197EEB-449B-4793-A1B7-8D55C572FB10}"/>
              </a:ext>
            </a:extLst>
          </p:cNvPr>
          <p:cNvSpPr/>
          <p:nvPr/>
        </p:nvSpPr>
        <p:spPr>
          <a:xfrm>
            <a:off x="2123728" y="0"/>
            <a:ext cx="504056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C14F302-5CD4-1E63-F53B-3B0D03D6A6E1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82D4BB5-A432-994B-1158-6FE2C1BCEE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072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D3A30-BB8A-4721-9930-27FB2CB1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A25558C-A39D-4240-850D-7EEEC5455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6C1024E8-3EB7-4DE5-8C1A-ACD12315C8B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74F49BBA-5E69-4AF1-8855-926FD3868BDA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8784E5EC-CE2D-4697-8EB1-8C0E5329B6F9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DDEB085-E2D5-4CAE-B9A7-17E5897FDD26}"/>
              </a:ext>
            </a:extLst>
          </p:cNvPr>
          <p:cNvSpPr/>
          <p:nvPr/>
        </p:nvSpPr>
        <p:spPr>
          <a:xfrm>
            <a:off x="3599124" y="15466"/>
            <a:ext cx="111689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3C67CA2-6677-F6C7-21EA-39B6FBF7B4DF}"/>
              </a:ext>
            </a:extLst>
          </p:cNvPr>
          <p:cNvSpPr/>
          <p:nvPr/>
        </p:nvSpPr>
        <p:spPr>
          <a:xfrm>
            <a:off x="143508" y="31524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7D93321-CBAF-073A-9722-9398E02CA3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67494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0774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B2154-57E3-4298-8B4B-118AF1CD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DE6D13-F80B-40D7-9955-FDC0449D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7AEC3C7-754E-49DB-87F1-15FEE35B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2C75711-D5B4-4D3D-AF8F-F38C58D7E81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DDF8CEFC-519A-4797-9DB1-CC9B9BEE8572}"/>
              </a:ext>
            </a:extLst>
          </p:cNvPr>
          <p:cNvSpPr/>
          <p:nvPr/>
        </p:nvSpPr>
        <p:spPr>
          <a:xfrm>
            <a:off x="1007604" y="1255"/>
            <a:ext cx="612068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D92D166E-7CBA-4234-9846-D20721093671}"/>
              </a:ext>
            </a:extLst>
          </p:cNvPr>
          <p:cNvSpPr/>
          <p:nvPr/>
        </p:nvSpPr>
        <p:spPr>
          <a:xfrm>
            <a:off x="1754102" y="15466"/>
            <a:ext cx="177378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1DB4245A-07B5-46F5-ABF1-FA16120C84FB}"/>
              </a:ext>
            </a:extLst>
          </p:cNvPr>
          <p:cNvSpPr/>
          <p:nvPr/>
        </p:nvSpPr>
        <p:spPr>
          <a:xfrm>
            <a:off x="2184162" y="11670"/>
            <a:ext cx="2207817" cy="29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B947DD49-8E9E-465A-8CD8-CE688F376736}"/>
              </a:ext>
            </a:extLst>
          </p:cNvPr>
          <p:cNvSpPr/>
          <p:nvPr/>
        </p:nvSpPr>
        <p:spPr>
          <a:xfrm>
            <a:off x="7325" y="257051"/>
            <a:ext cx="9144000" cy="2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7A2A2A36-1DA1-4AC0-80E6-7A57F380C372}"/>
              </a:ext>
            </a:extLst>
          </p:cNvPr>
          <p:cNvSpPr/>
          <p:nvPr/>
        </p:nvSpPr>
        <p:spPr>
          <a:xfrm>
            <a:off x="11689" y="500735"/>
            <a:ext cx="9144000" cy="2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8" action="ppaction://hlinksldjump"/>
            <a:extLst>
              <a:ext uri="{FF2B5EF4-FFF2-40B4-BE49-F238E27FC236}">
                <a16:creationId xmlns:a16="http://schemas.microsoft.com/office/drawing/2014/main" id="{59E0EC43-18C7-495E-A5E0-AD0B1AC56C0E}"/>
              </a:ext>
            </a:extLst>
          </p:cNvPr>
          <p:cNvSpPr/>
          <p:nvPr/>
        </p:nvSpPr>
        <p:spPr>
          <a:xfrm>
            <a:off x="17859" y="793074"/>
            <a:ext cx="9144000" cy="2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9" action="ppaction://hlinksldjump"/>
            <a:extLst>
              <a:ext uri="{FF2B5EF4-FFF2-40B4-BE49-F238E27FC236}">
                <a16:creationId xmlns:a16="http://schemas.microsoft.com/office/drawing/2014/main" id="{5906EF69-06DA-483C-8534-C71E86796094}"/>
              </a:ext>
            </a:extLst>
          </p:cNvPr>
          <p:cNvSpPr/>
          <p:nvPr/>
        </p:nvSpPr>
        <p:spPr>
          <a:xfrm>
            <a:off x="-508" y="1038646"/>
            <a:ext cx="9144000" cy="2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0" action="ppaction://hlinksldjump"/>
            <a:extLst>
              <a:ext uri="{FF2B5EF4-FFF2-40B4-BE49-F238E27FC236}">
                <a16:creationId xmlns:a16="http://schemas.microsoft.com/office/drawing/2014/main" id="{EC8C4097-7550-452F-AABD-317E2880FC3F}"/>
              </a:ext>
            </a:extLst>
          </p:cNvPr>
          <p:cNvSpPr/>
          <p:nvPr/>
        </p:nvSpPr>
        <p:spPr>
          <a:xfrm>
            <a:off x="3675" y="1294048"/>
            <a:ext cx="9144000" cy="236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73093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FC6498-D8BC-458F-90C5-531000A30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45B8043-A5B5-4CD5-81C2-423BF7761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F707EFB-839A-4C3F-B801-6A3BB433E25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16E6F567-1E1D-4724-86BC-0C9FAB74471A}"/>
              </a:ext>
            </a:extLst>
          </p:cNvPr>
          <p:cNvSpPr/>
          <p:nvPr/>
        </p:nvSpPr>
        <p:spPr>
          <a:xfrm>
            <a:off x="1248060" y="11670"/>
            <a:ext cx="803659" cy="291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DE887A15-2581-4E76-892E-7887C43528CC}"/>
              </a:ext>
            </a:extLst>
          </p:cNvPr>
          <p:cNvSpPr/>
          <p:nvPr/>
        </p:nvSpPr>
        <p:spPr>
          <a:xfrm>
            <a:off x="2184162" y="11670"/>
            <a:ext cx="2207817" cy="29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806EC224-2A4E-43D3-87F9-4748C2E58CAA}"/>
              </a:ext>
            </a:extLst>
          </p:cNvPr>
          <p:cNvSpPr/>
          <p:nvPr/>
        </p:nvSpPr>
        <p:spPr>
          <a:xfrm>
            <a:off x="4524423" y="15466"/>
            <a:ext cx="1055690" cy="299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7B9C732-4883-AD4D-A8E4-0577D0551E3E}"/>
              </a:ext>
            </a:extLst>
          </p:cNvPr>
          <p:cNvSpPr/>
          <p:nvPr/>
        </p:nvSpPr>
        <p:spPr>
          <a:xfrm>
            <a:off x="143508" y="43596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48F97E3-6E4B-58C6-6CBF-18927BA18F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026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529036-919E-433A-87F2-7B84729B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BC618E-CCE8-41D3-96A9-B76AA95D7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FA46E6-AE2C-4E35-BA4F-480BAB645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108D70A0-0949-436F-BDB9-FBCB6A0B39E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1B76C84C-56B3-417F-9700-B2226539019E}"/>
              </a:ext>
            </a:extLst>
          </p:cNvPr>
          <p:cNvSpPr/>
          <p:nvPr/>
        </p:nvSpPr>
        <p:spPr>
          <a:xfrm>
            <a:off x="971600" y="1255"/>
            <a:ext cx="547353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BC2633E-74DC-4A3A-93E7-3DEC87F9C833}"/>
              </a:ext>
            </a:extLst>
          </p:cNvPr>
          <p:cNvSpPr/>
          <p:nvPr/>
        </p:nvSpPr>
        <p:spPr>
          <a:xfrm>
            <a:off x="1609199" y="22946"/>
            <a:ext cx="1702662" cy="194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B300197A-EE4F-4ED2-8467-7C6F38D8EC98}"/>
              </a:ext>
            </a:extLst>
          </p:cNvPr>
          <p:cNvSpPr/>
          <p:nvPr/>
        </p:nvSpPr>
        <p:spPr>
          <a:xfrm>
            <a:off x="3402107" y="-6946"/>
            <a:ext cx="773849" cy="224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7261922-1E36-B854-A78D-8F830CF5513F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AD057BE-CB00-E4D9-E76A-28FEAF2E04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49195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442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D1AB3-C98C-453C-B2D1-AD85EB8B4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D7BE7D-79F2-44BD-B9F2-0018466E5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02508A-4255-4C25-A69D-285B372C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3CD1E80C-0081-4127-9380-FCD74C51A29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E6D0C236-6660-433A-9C4A-BE5B70894532}"/>
              </a:ext>
            </a:extLst>
          </p:cNvPr>
          <p:cNvSpPr/>
          <p:nvPr/>
        </p:nvSpPr>
        <p:spPr>
          <a:xfrm>
            <a:off x="971600" y="1255"/>
            <a:ext cx="547353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356D14A-6D5A-4CF9-B985-0D15FA091F35}"/>
              </a:ext>
            </a:extLst>
          </p:cNvPr>
          <p:cNvSpPr/>
          <p:nvPr/>
        </p:nvSpPr>
        <p:spPr>
          <a:xfrm>
            <a:off x="1609199" y="22946"/>
            <a:ext cx="1702662" cy="194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AC42A66F-1B4D-4894-94A6-5D0F65AB051A}"/>
              </a:ext>
            </a:extLst>
          </p:cNvPr>
          <p:cNvSpPr/>
          <p:nvPr/>
        </p:nvSpPr>
        <p:spPr>
          <a:xfrm>
            <a:off x="3402107" y="-6946"/>
            <a:ext cx="773849" cy="224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BA41807-FA5B-26A9-4187-B94F1AD6F6C7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1BFFD03-73B0-53AC-57D4-C233104CA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49195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5384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B3554-0AEB-4F34-B87D-99A456F6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5A4F14-2300-40F6-98BF-DF41B8B7B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CB34D3-CD23-40F0-A4E6-F126F41A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1754DB1-1381-404B-A0C5-1CF5C297A88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CCBD0E3-49A6-4AA6-A892-06DACBFF935A}"/>
              </a:ext>
            </a:extLst>
          </p:cNvPr>
          <p:cNvSpPr/>
          <p:nvPr/>
        </p:nvSpPr>
        <p:spPr>
          <a:xfrm>
            <a:off x="971600" y="1255"/>
            <a:ext cx="547353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D9DCCB55-02E0-4F14-AE98-9623F6317748}"/>
              </a:ext>
            </a:extLst>
          </p:cNvPr>
          <p:cNvSpPr/>
          <p:nvPr/>
        </p:nvSpPr>
        <p:spPr>
          <a:xfrm>
            <a:off x="1609199" y="22946"/>
            <a:ext cx="1702662" cy="194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BCE9BFE3-8AB4-4173-8BE9-5879957DE46E}"/>
              </a:ext>
            </a:extLst>
          </p:cNvPr>
          <p:cNvSpPr/>
          <p:nvPr/>
        </p:nvSpPr>
        <p:spPr>
          <a:xfrm>
            <a:off x="3402107" y="-6946"/>
            <a:ext cx="773849" cy="224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F91B8C9-332A-0926-9992-F578F82ED7F9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93CCBE9-CCAC-0E7C-B430-B68BE839CB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49195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853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C82EBD-1C47-4F2E-99F9-C890BC35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46C598-85C9-44B0-BB3F-95E17C428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46FA46-6591-4B73-BE6F-F77A90BC5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548F36F-98AA-41DF-8E99-3F73C7E16AD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5398769-F11B-44AB-A059-95E5C48CAFC4}"/>
              </a:ext>
            </a:extLst>
          </p:cNvPr>
          <p:cNvSpPr/>
          <p:nvPr/>
        </p:nvSpPr>
        <p:spPr>
          <a:xfrm>
            <a:off x="971600" y="1255"/>
            <a:ext cx="547353" cy="2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21EAE7B-74B1-47C9-A345-9A2BA5A36D5F}"/>
              </a:ext>
            </a:extLst>
          </p:cNvPr>
          <p:cNvSpPr/>
          <p:nvPr/>
        </p:nvSpPr>
        <p:spPr>
          <a:xfrm>
            <a:off x="1609199" y="22946"/>
            <a:ext cx="1702662" cy="194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6E6580EF-E749-42C7-846B-C0A341279A48}"/>
              </a:ext>
            </a:extLst>
          </p:cNvPr>
          <p:cNvSpPr/>
          <p:nvPr/>
        </p:nvSpPr>
        <p:spPr>
          <a:xfrm>
            <a:off x="3402107" y="-6946"/>
            <a:ext cx="773849" cy="224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58A324-4930-6FAF-A992-E876F5982E7B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8E15B86-667D-A19B-DB82-5B8FDE522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299"/>
            <a:ext cx="1080120" cy="54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68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D8EB2-205E-4C25-B7EE-A90D6725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8AC44F-EDAA-4390-BCF6-13A840247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90A4E6-A3AA-48C4-92CD-26BA5B15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83642E3-6D09-4149-BF67-0A0ED33DD3A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8D67377-74DA-48A1-A559-4E428C49F7B2}"/>
              </a:ext>
            </a:extLst>
          </p:cNvPr>
          <p:cNvSpPr/>
          <p:nvPr/>
        </p:nvSpPr>
        <p:spPr>
          <a:xfrm>
            <a:off x="1248060" y="11670"/>
            <a:ext cx="803659" cy="291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0977F47D-9853-40C5-85FF-76C6607181AC}"/>
              </a:ext>
            </a:extLst>
          </p:cNvPr>
          <p:cNvSpPr/>
          <p:nvPr/>
        </p:nvSpPr>
        <p:spPr>
          <a:xfrm>
            <a:off x="2114276" y="-12935"/>
            <a:ext cx="2313708" cy="316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94827039-ED1E-4AB8-9437-2CF137A6405C}"/>
              </a:ext>
            </a:extLst>
          </p:cNvPr>
          <p:cNvSpPr/>
          <p:nvPr/>
        </p:nvSpPr>
        <p:spPr>
          <a:xfrm>
            <a:off x="18248" y="315167"/>
            <a:ext cx="9144000" cy="301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7A5DE392-048F-4482-ACB6-916434684E8E}"/>
              </a:ext>
            </a:extLst>
          </p:cNvPr>
          <p:cNvSpPr/>
          <p:nvPr/>
        </p:nvSpPr>
        <p:spPr>
          <a:xfrm>
            <a:off x="18248" y="634604"/>
            <a:ext cx="9144000" cy="301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706988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AAE70-7CDA-483B-BA88-CFC097EDC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493C4C-7E4B-4801-A183-418E61DA7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D06384-780B-45F5-8C9A-3A6CBED9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F5394CB6-0E2D-4100-BD9F-6DCCDEDA6F4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DB220F8C-9F7F-4AAA-85D9-192F4B26294E}"/>
              </a:ext>
            </a:extLst>
          </p:cNvPr>
          <p:cNvSpPr/>
          <p:nvPr/>
        </p:nvSpPr>
        <p:spPr>
          <a:xfrm>
            <a:off x="1007605" y="-2510"/>
            <a:ext cx="64807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796DC09-5A8E-4A87-B20B-9D8236541181}"/>
              </a:ext>
            </a:extLst>
          </p:cNvPr>
          <p:cNvSpPr/>
          <p:nvPr/>
        </p:nvSpPr>
        <p:spPr>
          <a:xfrm>
            <a:off x="1686654" y="0"/>
            <a:ext cx="1877234" cy="23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C7363C21-F5B0-4D9C-A7EC-47BDCB83BCD1}"/>
              </a:ext>
            </a:extLst>
          </p:cNvPr>
          <p:cNvSpPr/>
          <p:nvPr/>
        </p:nvSpPr>
        <p:spPr>
          <a:xfrm>
            <a:off x="3662448" y="-12935"/>
            <a:ext cx="1665636" cy="244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73EA40F-933A-AFE8-F038-1255829DE21D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4FACA5E-8068-C4D4-C3C2-1508109848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80198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5489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6FEB1-C271-4828-A5A3-AB558115F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E6380048-4E02-4FCF-9C09-71122D25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6ADA9D5E-50F3-4D98-ADCD-2EB7905C385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6D44CC6E-DB55-43EB-87EE-25858CB28622}"/>
              </a:ext>
            </a:extLst>
          </p:cNvPr>
          <p:cNvSpPr/>
          <p:nvPr/>
        </p:nvSpPr>
        <p:spPr>
          <a:xfrm>
            <a:off x="1007605" y="-2510"/>
            <a:ext cx="64807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B555631F-B225-45E6-9C47-6F405313FDAC}"/>
              </a:ext>
            </a:extLst>
          </p:cNvPr>
          <p:cNvSpPr/>
          <p:nvPr/>
        </p:nvSpPr>
        <p:spPr>
          <a:xfrm>
            <a:off x="1686654" y="0"/>
            <a:ext cx="1877234" cy="23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4D09063-1705-4D15-8379-653ED1D516FC}"/>
              </a:ext>
            </a:extLst>
          </p:cNvPr>
          <p:cNvSpPr/>
          <p:nvPr/>
        </p:nvSpPr>
        <p:spPr>
          <a:xfrm>
            <a:off x="3662448" y="-12935"/>
            <a:ext cx="1665636" cy="244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B74D67B-9BFE-6922-8432-7E6D2EA3F565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9DCA0C7-9D55-6894-1858-CF4C893F8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1" y="280198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36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DB3C1-90BF-4A33-BEC2-DE532611D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DF59F9-E9C3-4033-A4DC-D6723961F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CA0B16-2DB1-413F-ABA9-C51E479F5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90F8937-60E8-4129-959D-DFEF0D2727E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78CE95F-637E-4E73-971F-B9B241FACCC9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7B699650-1A21-45EF-A309-A53B70E90573}"/>
              </a:ext>
            </a:extLst>
          </p:cNvPr>
          <p:cNvSpPr/>
          <p:nvPr/>
        </p:nvSpPr>
        <p:spPr>
          <a:xfrm>
            <a:off x="2123728" y="0"/>
            <a:ext cx="504056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3E68F2-A8BD-D9CA-D0E0-12BEDD4A8E0B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43AD9B1-78AE-6C4E-C4CF-622203D468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7359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D7571-7D3F-4B94-B4BE-4D4F885D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E9249D-93B6-415E-A71F-8EDAA77B8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E9B2EF-AB6E-4DA8-B3AC-E0E53DC6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D0DB441-7024-4FDA-A381-65A359F2043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DE077634-D4A2-43C7-84D2-6E551C570371}"/>
              </a:ext>
            </a:extLst>
          </p:cNvPr>
          <p:cNvSpPr/>
          <p:nvPr/>
        </p:nvSpPr>
        <p:spPr>
          <a:xfrm>
            <a:off x="1007605" y="-2510"/>
            <a:ext cx="64807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5062C12C-1639-43DE-8B71-902447393DF1}"/>
              </a:ext>
            </a:extLst>
          </p:cNvPr>
          <p:cNvSpPr/>
          <p:nvPr/>
        </p:nvSpPr>
        <p:spPr>
          <a:xfrm>
            <a:off x="1686654" y="0"/>
            <a:ext cx="1877234" cy="23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6481F79-A76B-CE54-D46F-2E5B0E359807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11443E9-BCE9-EC0E-5B5D-BD49042D87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5285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6A80B-7FE0-46CF-9BB9-2C5554B0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C9BD95-A00C-4520-BDB2-97C2E5E3C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55C1B1-D19F-45B0-8FB3-052BE4731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0F9A99EE-4015-485D-8DBF-DA84A8E6EF1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62553C2-1440-42F9-8653-A769D9B82DE8}"/>
              </a:ext>
            </a:extLst>
          </p:cNvPr>
          <p:cNvSpPr/>
          <p:nvPr/>
        </p:nvSpPr>
        <p:spPr>
          <a:xfrm>
            <a:off x="1007605" y="-2510"/>
            <a:ext cx="64807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0BB24958-FD9D-4A05-A533-BAF6B867B2A5}"/>
              </a:ext>
            </a:extLst>
          </p:cNvPr>
          <p:cNvSpPr/>
          <p:nvPr/>
        </p:nvSpPr>
        <p:spPr>
          <a:xfrm>
            <a:off x="1686654" y="0"/>
            <a:ext cx="1877234" cy="23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72270C2-EB72-E931-237A-D232E67EB426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D89B8DF-5755-8176-7806-708F727CDB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6046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17ABE-ADEA-40B8-94E5-55CE32EF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87B73B23-6E6D-4F4E-B384-C9FAE3E46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5590D92-B8D1-47F7-A04F-36E9365098A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6DF7119D-C723-494B-9A0A-8B708B73A391}"/>
              </a:ext>
            </a:extLst>
          </p:cNvPr>
          <p:cNvSpPr/>
          <p:nvPr/>
        </p:nvSpPr>
        <p:spPr>
          <a:xfrm>
            <a:off x="1007605" y="-2510"/>
            <a:ext cx="64807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5984009E-5765-4A26-979C-8E24D8549D20}"/>
              </a:ext>
            </a:extLst>
          </p:cNvPr>
          <p:cNvSpPr/>
          <p:nvPr/>
        </p:nvSpPr>
        <p:spPr>
          <a:xfrm>
            <a:off x="1686654" y="0"/>
            <a:ext cx="1877234" cy="23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C54144D-A583-1AB6-9674-0A4F34DEB19C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2F4E88C-0C15-4663-C0EE-AE7E083B5C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271906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6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38AB5-4B79-4472-842C-7D93120D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3BA264-3232-44EF-B927-0DAFF9ECA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E9E577-A89F-45C3-BE81-D29AE5E97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AAD00F2-BF9B-4DF1-9FA8-ACB4BC8A365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E3ACFCD-57CC-4FB3-9ECE-101559CA313E}"/>
              </a:ext>
            </a:extLst>
          </p:cNvPr>
          <p:cNvSpPr/>
          <p:nvPr/>
        </p:nvSpPr>
        <p:spPr>
          <a:xfrm>
            <a:off x="1007605" y="-2510"/>
            <a:ext cx="64807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EB9227ED-614B-4C1A-B259-3943F5750CBD}"/>
              </a:ext>
            </a:extLst>
          </p:cNvPr>
          <p:cNvSpPr/>
          <p:nvPr/>
        </p:nvSpPr>
        <p:spPr>
          <a:xfrm>
            <a:off x="17859" y="278794"/>
            <a:ext cx="9144000" cy="204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A4838A7B-D0E8-4BFE-8F0B-687392971894}"/>
              </a:ext>
            </a:extLst>
          </p:cNvPr>
          <p:cNvSpPr/>
          <p:nvPr/>
        </p:nvSpPr>
        <p:spPr>
          <a:xfrm>
            <a:off x="-508" y="530822"/>
            <a:ext cx="9144000" cy="204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F083888F-1F70-4C7D-8E03-3C6F0C50E122}"/>
              </a:ext>
            </a:extLst>
          </p:cNvPr>
          <p:cNvSpPr/>
          <p:nvPr/>
        </p:nvSpPr>
        <p:spPr>
          <a:xfrm>
            <a:off x="7674" y="790801"/>
            <a:ext cx="9144000" cy="204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DD557EB6-9162-4E27-8E36-7177990AEDE9}"/>
              </a:ext>
            </a:extLst>
          </p:cNvPr>
          <p:cNvSpPr/>
          <p:nvPr/>
        </p:nvSpPr>
        <p:spPr>
          <a:xfrm>
            <a:off x="17859" y="1054753"/>
            <a:ext cx="9144000" cy="204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9" action="ppaction://hlinksldjump"/>
            <a:extLst>
              <a:ext uri="{FF2B5EF4-FFF2-40B4-BE49-F238E27FC236}">
                <a16:creationId xmlns:a16="http://schemas.microsoft.com/office/drawing/2014/main" id="{321AE42D-9563-41E0-B3CF-CA68C9C85176}"/>
              </a:ext>
            </a:extLst>
          </p:cNvPr>
          <p:cNvSpPr/>
          <p:nvPr/>
        </p:nvSpPr>
        <p:spPr>
          <a:xfrm>
            <a:off x="17859" y="1507532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0" action="ppaction://hlinksldjump"/>
            <a:extLst>
              <a:ext uri="{FF2B5EF4-FFF2-40B4-BE49-F238E27FC236}">
                <a16:creationId xmlns:a16="http://schemas.microsoft.com/office/drawing/2014/main" id="{AECDAE6B-B792-40B6-8575-B4438E2B622D}"/>
              </a:ext>
            </a:extLst>
          </p:cNvPr>
          <p:cNvSpPr/>
          <p:nvPr/>
        </p:nvSpPr>
        <p:spPr>
          <a:xfrm>
            <a:off x="0" y="1294037"/>
            <a:ext cx="9144000" cy="2047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91876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460BE-49E2-4CBA-9FB6-114192D1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1C1866-3B50-4B9F-A018-EEB76FEF5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659EB1-15A3-43B7-9259-CC058CE47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F8D9BD9-43C9-4605-BEF3-9D2684659BE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834D877-F014-4AE3-84E7-2DC919BC52C4}"/>
              </a:ext>
            </a:extLst>
          </p:cNvPr>
          <p:cNvSpPr/>
          <p:nvPr/>
        </p:nvSpPr>
        <p:spPr>
          <a:xfrm>
            <a:off x="1007605" y="-2510"/>
            <a:ext cx="648072" cy="2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477A3E17-71B1-4B72-9DAF-FCA447C4C402}"/>
              </a:ext>
            </a:extLst>
          </p:cNvPr>
          <p:cNvSpPr/>
          <p:nvPr/>
        </p:nvSpPr>
        <p:spPr>
          <a:xfrm>
            <a:off x="1706890" y="0"/>
            <a:ext cx="848886" cy="231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0B1B1BF-05DD-2066-4257-6F08B408AFD5}"/>
              </a:ext>
            </a:extLst>
          </p:cNvPr>
          <p:cNvSpPr/>
          <p:nvPr/>
        </p:nvSpPr>
        <p:spPr>
          <a:xfrm>
            <a:off x="150801" y="309653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829D659-C115-D0E7-4D47-C86754E91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1001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8813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2116E-391C-4F54-A805-B96579FA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4404E0-9989-4184-A6BA-CED6B9128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FF1CDF-8E7E-4087-A25F-ADED912A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B6B880E-80A8-4090-98A7-03C6A773BC7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E667B98-58E8-42D4-AF13-F8DE4C5BDC4F}"/>
              </a:ext>
            </a:extLst>
          </p:cNvPr>
          <p:cNvSpPr/>
          <p:nvPr/>
        </p:nvSpPr>
        <p:spPr>
          <a:xfrm>
            <a:off x="1295636" y="0"/>
            <a:ext cx="75608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892CBC3E-17C4-4896-84CF-C6DE52E4837F}"/>
              </a:ext>
            </a:extLst>
          </p:cNvPr>
          <p:cNvSpPr/>
          <p:nvPr/>
        </p:nvSpPr>
        <p:spPr>
          <a:xfrm>
            <a:off x="2159732" y="1610"/>
            <a:ext cx="1044116" cy="301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7E18426-D07D-E887-3DB0-A05BA3FFF095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35F04DE-8E79-CFA2-AB69-D3CC086D0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5922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4660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D132A-376E-4018-968C-CAD1A953E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8FCEB4-692B-4D74-A97F-E3BBF3115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9F09B11-290B-4413-B6F7-98425D01C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B0E15EA-2F22-4053-B8D2-4880E7B7B5B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5EABE0E0-FA4D-4AD5-8C00-F6ABFE63CC89}"/>
              </a:ext>
            </a:extLst>
          </p:cNvPr>
          <p:cNvSpPr/>
          <p:nvPr/>
        </p:nvSpPr>
        <p:spPr>
          <a:xfrm>
            <a:off x="1295636" y="0"/>
            <a:ext cx="75608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8067522E-8104-4243-9E05-91DA0469CCB6}"/>
              </a:ext>
            </a:extLst>
          </p:cNvPr>
          <p:cNvSpPr/>
          <p:nvPr/>
        </p:nvSpPr>
        <p:spPr>
          <a:xfrm>
            <a:off x="2159732" y="1610"/>
            <a:ext cx="1044116" cy="301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9C8E21B-ECB0-A486-EB6A-4E3BFE97780F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EC05C46-18C1-7DE3-244E-6E7DC8A96E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217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E37D1C-8706-44B9-9622-B0A2DC789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D458239-42D7-48A7-BC64-F1832519C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00A77C8-6000-4572-A2E9-05A52972F3A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3A267961-F028-4128-B0B9-82EBA05FB14D}"/>
              </a:ext>
            </a:extLst>
          </p:cNvPr>
          <p:cNvSpPr/>
          <p:nvPr/>
        </p:nvSpPr>
        <p:spPr>
          <a:xfrm>
            <a:off x="1295636" y="0"/>
            <a:ext cx="75608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217D2339-BEBE-4C32-B77A-ABE39059CDCA}"/>
              </a:ext>
            </a:extLst>
          </p:cNvPr>
          <p:cNvSpPr/>
          <p:nvPr/>
        </p:nvSpPr>
        <p:spPr>
          <a:xfrm>
            <a:off x="2159732" y="1610"/>
            <a:ext cx="1044116" cy="301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8F5C9B7-35FD-B4DB-41E7-B3A6683CE20C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2FDF487-78E6-9F4B-2D94-5F183CBBF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5" y="415922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9140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51693-1687-47E2-9046-791A9777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9B2E5F2-C280-47A7-86D8-0EF55C0CB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" y="1350"/>
            <a:ext cx="9139200" cy="5140800"/>
          </a:xfr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5505E0DF-8E83-430A-8607-02939B2095B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53FA81DF-4E9C-4547-BDCF-8AE6B229F3D6}"/>
              </a:ext>
            </a:extLst>
          </p:cNvPr>
          <p:cNvSpPr/>
          <p:nvPr/>
        </p:nvSpPr>
        <p:spPr>
          <a:xfrm>
            <a:off x="1295636" y="0"/>
            <a:ext cx="75608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29DD6AA9-7319-4FDE-8F95-C1EA9DF78CA0}"/>
              </a:ext>
            </a:extLst>
          </p:cNvPr>
          <p:cNvSpPr/>
          <p:nvPr/>
        </p:nvSpPr>
        <p:spPr>
          <a:xfrm>
            <a:off x="2159732" y="1610"/>
            <a:ext cx="1044116" cy="301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E3EDB10-5D01-72F3-843E-4B0E63BB8C20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C696363-E7F3-263B-DAE9-120E83BD69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3852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CB3F6-EFE3-4155-AFDB-C78E1095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285F8C-2666-4152-9304-6B606ACCA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267079C-8873-42B1-A228-4FBD7A603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B723420-60D5-4D3C-9BB8-8CA12E77A6A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D30F9BB-E4FA-4B5A-AE51-C88355705B4E}"/>
              </a:ext>
            </a:extLst>
          </p:cNvPr>
          <p:cNvSpPr/>
          <p:nvPr/>
        </p:nvSpPr>
        <p:spPr>
          <a:xfrm>
            <a:off x="1295636" y="0"/>
            <a:ext cx="75608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5BD66A3A-50BF-421C-93DC-F152A230C514}"/>
              </a:ext>
            </a:extLst>
          </p:cNvPr>
          <p:cNvSpPr/>
          <p:nvPr/>
        </p:nvSpPr>
        <p:spPr>
          <a:xfrm>
            <a:off x="2159732" y="1610"/>
            <a:ext cx="1044116" cy="301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588ACBB-63CA-070E-6428-4F721A832929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E111BBA-8050-D459-0290-202A131001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506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21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AAD06-1EBC-4383-880F-440DDADF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E8A047-2CF9-487C-B43E-3E39A08F4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124CC6-08C4-424D-A12C-4044AD01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25448A5-1449-46BE-BC6F-24B43FFABD4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5521151-5C5A-4405-8DC7-35CD757D70FB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44E6F965-BF0E-4145-BDE3-5AD3489AB98D}"/>
              </a:ext>
            </a:extLst>
          </p:cNvPr>
          <p:cNvSpPr/>
          <p:nvPr/>
        </p:nvSpPr>
        <p:spPr>
          <a:xfrm>
            <a:off x="2123728" y="0"/>
            <a:ext cx="504056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F0B5733-EEF7-6E5B-18F5-D622EFD2F60D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DE652A5-41AB-0AB0-FBC6-4699D7C39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8799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FE3A2-68EA-470F-A94D-01B2C4A13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11CE2D-7FD1-4A8B-AA41-A8258F408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4DAEA2-FA70-4B56-B43D-99363AB1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6FF98EE4-E2BA-4261-8D7C-670597AF307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6E90FF99-CB4A-4D1F-9E97-5450C9113F3C}"/>
              </a:ext>
            </a:extLst>
          </p:cNvPr>
          <p:cNvSpPr/>
          <p:nvPr/>
        </p:nvSpPr>
        <p:spPr>
          <a:xfrm>
            <a:off x="17859" y="343629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1B98C693-21C8-42DE-8443-08E57E7AAAEC}"/>
              </a:ext>
            </a:extLst>
          </p:cNvPr>
          <p:cNvSpPr/>
          <p:nvPr/>
        </p:nvSpPr>
        <p:spPr>
          <a:xfrm>
            <a:off x="17859" y="664722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F5A7477D-94F1-4293-BF31-D730A95B3DF8}"/>
              </a:ext>
            </a:extLst>
          </p:cNvPr>
          <p:cNvSpPr/>
          <p:nvPr/>
        </p:nvSpPr>
        <p:spPr>
          <a:xfrm>
            <a:off x="17157" y="976127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10440536-6C53-43E0-8BF2-E0221D622DE8}"/>
              </a:ext>
            </a:extLst>
          </p:cNvPr>
          <p:cNvSpPr/>
          <p:nvPr/>
        </p:nvSpPr>
        <p:spPr>
          <a:xfrm>
            <a:off x="-1" y="1297220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8" action="ppaction://hlinksldjump"/>
            <a:extLst>
              <a:ext uri="{FF2B5EF4-FFF2-40B4-BE49-F238E27FC236}">
                <a16:creationId xmlns:a16="http://schemas.microsoft.com/office/drawing/2014/main" id="{369C6AA4-6D6D-4D81-B3B5-450AA5F089A2}"/>
              </a:ext>
            </a:extLst>
          </p:cNvPr>
          <p:cNvSpPr/>
          <p:nvPr/>
        </p:nvSpPr>
        <p:spPr>
          <a:xfrm>
            <a:off x="17157" y="1618313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9" action="ppaction://hlinksldjump"/>
            <a:extLst>
              <a:ext uri="{FF2B5EF4-FFF2-40B4-BE49-F238E27FC236}">
                <a16:creationId xmlns:a16="http://schemas.microsoft.com/office/drawing/2014/main" id="{939F26D0-94B2-4382-9772-073DD49CB211}"/>
              </a:ext>
            </a:extLst>
          </p:cNvPr>
          <p:cNvSpPr/>
          <p:nvPr/>
        </p:nvSpPr>
        <p:spPr>
          <a:xfrm>
            <a:off x="-3314" y="1939406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0" action="ppaction://hlinksldjump"/>
            <a:extLst>
              <a:ext uri="{FF2B5EF4-FFF2-40B4-BE49-F238E27FC236}">
                <a16:creationId xmlns:a16="http://schemas.microsoft.com/office/drawing/2014/main" id="{B6D81E74-4668-432F-B8FA-883BB29A4764}"/>
              </a:ext>
            </a:extLst>
          </p:cNvPr>
          <p:cNvSpPr/>
          <p:nvPr/>
        </p:nvSpPr>
        <p:spPr>
          <a:xfrm>
            <a:off x="17157" y="2260499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hlinkClick r:id="rId11" action="ppaction://hlinksldjump"/>
            <a:extLst>
              <a:ext uri="{FF2B5EF4-FFF2-40B4-BE49-F238E27FC236}">
                <a16:creationId xmlns:a16="http://schemas.microsoft.com/office/drawing/2014/main" id="{EFA81867-970D-43DD-B2B3-E4F4BAC79631}"/>
              </a:ext>
            </a:extLst>
          </p:cNvPr>
          <p:cNvSpPr/>
          <p:nvPr/>
        </p:nvSpPr>
        <p:spPr>
          <a:xfrm>
            <a:off x="17157" y="2578174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>
            <a:hlinkClick r:id="rId12" action="ppaction://hlinksldjump"/>
            <a:extLst>
              <a:ext uri="{FF2B5EF4-FFF2-40B4-BE49-F238E27FC236}">
                <a16:creationId xmlns:a16="http://schemas.microsoft.com/office/drawing/2014/main" id="{9B289767-BCC5-49F0-BBF7-0577C76BFAA2}"/>
              </a:ext>
            </a:extLst>
          </p:cNvPr>
          <p:cNvSpPr/>
          <p:nvPr/>
        </p:nvSpPr>
        <p:spPr>
          <a:xfrm>
            <a:off x="0" y="2895849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hlinkClick r:id="rId13" action="ppaction://hlinksldjump"/>
            <a:extLst>
              <a:ext uri="{FF2B5EF4-FFF2-40B4-BE49-F238E27FC236}">
                <a16:creationId xmlns:a16="http://schemas.microsoft.com/office/drawing/2014/main" id="{43FA0388-2435-4500-AC65-3037D3940376}"/>
              </a:ext>
            </a:extLst>
          </p:cNvPr>
          <p:cNvSpPr/>
          <p:nvPr/>
        </p:nvSpPr>
        <p:spPr>
          <a:xfrm>
            <a:off x="-20511" y="3216409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hlinkClick r:id="rId14" action="ppaction://hlinksldjump"/>
            <a:extLst>
              <a:ext uri="{FF2B5EF4-FFF2-40B4-BE49-F238E27FC236}">
                <a16:creationId xmlns:a16="http://schemas.microsoft.com/office/drawing/2014/main" id="{56863859-FEED-4D0F-B921-E2E344E67621}"/>
              </a:ext>
            </a:extLst>
          </p:cNvPr>
          <p:cNvSpPr/>
          <p:nvPr/>
        </p:nvSpPr>
        <p:spPr>
          <a:xfrm>
            <a:off x="17157" y="3541719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97413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9E11D-E9DC-4BE9-9E2D-CBC87FA5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FA9BA6-E193-4E28-A11F-80D07731C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C9253E4-C4F6-4604-9B10-614A2706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A9979012-D76F-434E-9A35-F488F735441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25850035-3EB9-4A1E-B556-895C90BCDE51}"/>
              </a:ext>
            </a:extLst>
          </p:cNvPr>
          <p:cNvSpPr/>
          <p:nvPr/>
        </p:nvSpPr>
        <p:spPr>
          <a:xfrm>
            <a:off x="1259632" y="16150"/>
            <a:ext cx="187220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49C198F-B36D-AD4D-24B6-BE2B1DC5E0A9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84EDEF2-B86C-22E3-1503-14EB47752C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5922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2656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18A193-03B5-42A5-BB7C-50F5C062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B28FB7-0FE2-4F2E-9C39-A969BFA6C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60197B-5C04-4868-84FE-A19F51C73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C551D84-4474-49E4-9868-34DF4895FAC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D0E9A98-C12C-452B-A636-15A41CCCE612}"/>
              </a:ext>
            </a:extLst>
          </p:cNvPr>
          <p:cNvSpPr/>
          <p:nvPr/>
        </p:nvSpPr>
        <p:spPr>
          <a:xfrm>
            <a:off x="1259632" y="16150"/>
            <a:ext cx="187220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41280D-A32D-1CA0-0CEE-D234A4FD4686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32B600E-703F-3D23-1DCF-99F4FC1362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42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69BA1-49BC-4869-ADFF-74CD1B1E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17A379-B193-44E2-ACE8-E6AD8A500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16A45D-435B-4FBE-9F08-FD5BCC340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03987D1E-EC41-45D7-95D6-1979EAF4EDF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850B99E6-13D4-43A7-8AF2-8928F03D54F5}"/>
              </a:ext>
            </a:extLst>
          </p:cNvPr>
          <p:cNvSpPr/>
          <p:nvPr/>
        </p:nvSpPr>
        <p:spPr>
          <a:xfrm>
            <a:off x="1259632" y="16150"/>
            <a:ext cx="187220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BF18381-7BB4-1B51-2F5C-7BDBA8E1F45D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19AC155-1F43-81E4-DC7F-E483D6628F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226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E30454-0E4E-406D-82E8-E02837D7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8F597D-03A6-4E72-876F-227B2613C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32CCB6-0152-436E-93DA-560A82EF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D79C7495-27B3-4F3E-BE12-DDC433C8EB8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DB665738-5DC6-408F-B4B6-FF18F9468A49}"/>
              </a:ext>
            </a:extLst>
          </p:cNvPr>
          <p:cNvSpPr/>
          <p:nvPr/>
        </p:nvSpPr>
        <p:spPr>
          <a:xfrm>
            <a:off x="1259632" y="16150"/>
            <a:ext cx="1872208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1C73F90-84BB-C53F-E3EB-65321D9ACA7F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A55CD25-876B-AAC2-F582-B51BC79B0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2729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9B411-F03F-44AE-921D-546D22BB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03C1DB-0F81-4076-93E1-3DF585746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52A811-8C86-4B13-83B3-320382B4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4F3FDD7-613A-46F3-8304-EB3BF426ECB2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28AC3DA-736B-44F7-96FD-BAC8F45842A6}"/>
              </a:ext>
            </a:extLst>
          </p:cNvPr>
          <p:cNvSpPr/>
          <p:nvPr/>
        </p:nvSpPr>
        <p:spPr>
          <a:xfrm>
            <a:off x="1007604" y="0"/>
            <a:ext cx="1476164" cy="255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EC1E769-FD6A-A727-2DD2-48051B0A8345}"/>
              </a:ext>
            </a:extLst>
          </p:cNvPr>
          <p:cNvSpPr/>
          <p:nvPr/>
        </p:nvSpPr>
        <p:spPr>
          <a:xfrm>
            <a:off x="143508" y="303498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55CF4EE-889C-E001-9197-D289512A2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6" y="280825"/>
            <a:ext cx="1051409" cy="52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667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F2F74-F14F-45AD-8000-5D876F3F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29BC27-1FCF-47EB-AEC4-423B8A5F0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3C5AB75-2B8E-46B6-8C9D-94F26645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" y="20538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B2D62ED-AB1A-4872-96C1-BF9493C981A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5D64482-4A03-47B4-BE53-DBD571D247E5}"/>
              </a:ext>
            </a:extLst>
          </p:cNvPr>
          <p:cNvSpPr/>
          <p:nvPr/>
        </p:nvSpPr>
        <p:spPr>
          <a:xfrm>
            <a:off x="1115616" y="18138"/>
            <a:ext cx="1692188" cy="255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8547049-B2FB-E988-46B7-1D0271558CC8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6BCD4F1-009B-C2B4-1C18-245E90254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9" y="364690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970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08E48-D1FC-46C2-9451-B9222B2BD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14204E-0B93-4DF2-A78E-B841907CC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916BF7-C9BC-4665-B895-9BBE60761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28209012-CEDD-4A96-B1C1-0F0151DC3AE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1FA3E855-EA14-4396-9703-5E1CB8B83946}"/>
              </a:ext>
            </a:extLst>
          </p:cNvPr>
          <p:cNvSpPr/>
          <p:nvPr/>
        </p:nvSpPr>
        <p:spPr>
          <a:xfrm>
            <a:off x="1007604" y="0"/>
            <a:ext cx="1476164" cy="255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59B1A02-B9DE-EC6F-0C33-D2EA405C5167}"/>
              </a:ext>
            </a:extLst>
          </p:cNvPr>
          <p:cNvSpPr/>
          <p:nvPr/>
        </p:nvSpPr>
        <p:spPr>
          <a:xfrm>
            <a:off x="150801" y="320535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8125D94-B1D3-15C2-D9B7-89FC9468E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1" y="267494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675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13421-0FA9-4537-9B6F-2B2FF080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686102-34A4-4DB4-BF0B-316929815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40E8007-B3CB-499C-BBBE-EF00F6B0C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EEAF73A4-B05B-4F9E-B5F1-BE965543929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81E48CF1-AEC2-4CF0-AA54-89C1CB229264}"/>
              </a:ext>
            </a:extLst>
          </p:cNvPr>
          <p:cNvSpPr/>
          <p:nvPr/>
        </p:nvSpPr>
        <p:spPr>
          <a:xfrm>
            <a:off x="1259632" y="0"/>
            <a:ext cx="183620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4B445EDA-3DDF-4F09-B48A-24ADA7FF1D1C}"/>
              </a:ext>
            </a:extLst>
          </p:cNvPr>
          <p:cNvSpPr/>
          <p:nvPr/>
        </p:nvSpPr>
        <p:spPr>
          <a:xfrm>
            <a:off x="17859" y="343629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1966B85F-C98E-4C5E-B720-9F37CB1D1F6E}"/>
              </a:ext>
            </a:extLst>
          </p:cNvPr>
          <p:cNvSpPr/>
          <p:nvPr/>
        </p:nvSpPr>
        <p:spPr>
          <a:xfrm>
            <a:off x="33445" y="651721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86764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EFD19D-2476-4394-BB4E-3E7F6D13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B9B431-00DC-4A7D-9441-FF6039CCB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44402E-182F-4A46-A793-46DA1FB8D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3F0156D3-8CA9-4114-8C76-9B10A072C78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0CBE9DCC-00C6-4826-9003-61F05785BCB9}"/>
              </a:ext>
            </a:extLst>
          </p:cNvPr>
          <p:cNvSpPr/>
          <p:nvPr/>
        </p:nvSpPr>
        <p:spPr>
          <a:xfrm>
            <a:off x="1259632" y="0"/>
            <a:ext cx="183620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7F55A675-E018-4578-8DE4-F06F2DA9D231}"/>
              </a:ext>
            </a:extLst>
          </p:cNvPr>
          <p:cNvSpPr/>
          <p:nvPr/>
        </p:nvSpPr>
        <p:spPr>
          <a:xfrm>
            <a:off x="3239852" y="0"/>
            <a:ext cx="1141179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6A857C1-E6E5-4597-43AA-20307A7D85CB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553903C-75AB-6DB0-902D-8A6EF09C6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28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7D597-12E9-4253-87E9-54A5034E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25A7C5E-C984-4551-ACBA-EB0390A32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CF0E10AF-8EDB-4D0F-8114-005BB8B9BCC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A490418B-E4DF-4CD2-865D-126C15F2E118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70D8471-D581-4DF2-8588-34374D7CD695}"/>
              </a:ext>
            </a:extLst>
          </p:cNvPr>
          <p:cNvSpPr/>
          <p:nvPr/>
        </p:nvSpPr>
        <p:spPr>
          <a:xfrm>
            <a:off x="2123728" y="0"/>
            <a:ext cx="504056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D6803E3-6B70-65CA-B159-B64A68B714E3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89E2F74-BD06-66E5-72EB-528DACCA5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7917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EA6420-0C74-4F3C-9BC2-5D636AA5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208A6B-9AE1-4F25-BE54-2DDA856EC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C1895A-8374-406C-B177-663E1A6F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B509242-A156-4D99-8910-F07E8AFB3D6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E85E79A-CB7E-4474-A399-02B44633CA68}"/>
              </a:ext>
            </a:extLst>
          </p:cNvPr>
          <p:cNvSpPr/>
          <p:nvPr/>
        </p:nvSpPr>
        <p:spPr>
          <a:xfrm>
            <a:off x="1259632" y="0"/>
            <a:ext cx="183620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668CA168-6CA7-4827-809B-5E2C0C24546D}"/>
              </a:ext>
            </a:extLst>
          </p:cNvPr>
          <p:cNvSpPr/>
          <p:nvPr/>
        </p:nvSpPr>
        <p:spPr>
          <a:xfrm>
            <a:off x="3239852" y="0"/>
            <a:ext cx="1141179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4478C53-D6EF-3B39-04DF-D7CB6FE7153E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DC4020A-2E1D-44D4-80C4-6C4B6CF9D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2508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AB99E-F7DB-4EFE-8292-CFB23C74E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A2C657-0B93-4D79-8FC6-6C4981B08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9AB3FF7-AD4B-482D-A296-71001BC6E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6BFF13E-5EFA-475D-8156-85B03CBFF1F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11F8C6E3-E1D6-4F1E-9A8C-B72ACF3CD333}"/>
              </a:ext>
            </a:extLst>
          </p:cNvPr>
          <p:cNvSpPr/>
          <p:nvPr/>
        </p:nvSpPr>
        <p:spPr>
          <a:xfrm>
            <a:off x="1259632" y="0"/>
            <a:ext cx="183620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D35AC2E-7DCE-990A-2B60-85C7C6F3E76F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667B434-B3B6-EEF2-A6B7-A4885A1638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2691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F053F-E5A6-40B4-A105-05D71A89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06BD279-E213-4A4E-97FD-02A77CE49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18D14818-3764-4A30-9F4E-37E010F8336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7A041459-36AA-44EF-9B94-B330E143628C}"/>
              </a:ext>
            </a:extLst>
          </p:cNvPr>
          <p:cNvSpPr/>
          <p:nvPr/>
        </p:nvSpPr>
        <p:spPr>
          <a:xfrm>
            <a:off x="1259632" y="0"/>
            <a:ext cx="1836204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5B1E62B-07C9-E04E-FE00-6AA1819FD339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EB496AF-BD69-C34B-2A97-59076A4980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906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DA34C-0F7C-4345-A34E-743B2D4E4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11F0396-EDFC-4DA1-BBD0-B1B6EBC94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63C1573C-EF40-40C6-B88F-B5EB14A6CF7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B780BA31-1177-47D6-A7F7-97FAFF34249A}"/>
              </a:ext>
            </a:extLst>
          </p:cNvPr>
          <p:cNvSpPr/>
          <p:nvPr/>
        </p:nvSpPr>
        <p:spPr>
          <a:xfrm>
            <a:off x="1007604" y="15324"/>
            <a:ext cx="1476164" cy="190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FDFC926-DE4C-E6D7-E08D-03C7559755BF}"/>
              </a:ext>
            </a:extLst>
          </p:cNvPr>
          <p:cNvSpPr/>
          <p:nvPr/>
        </p:nvSpPr>
        <p:spPr>
          <a:xfrm>
            <a:off x="150801" y="320535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285B67D-2146-5628-F7AF-E546145446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4774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589AD-2893-4E0E-8793-8F0EF69E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393C13-C86D-4FAA-B448-ECF113EB0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728B27-F621-494A-A085-2A69DB242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16476F9-2DC5-4A91-BCE3-380801F4DF9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4" action="ppaction://hlinksldjump"/>
            <a:extLst>
              <a:ext uri="{FF2B5EF4-FFF2-40B4-BE49-F238E27FC236}">
                <a16:creationId xmlns:a16="http://schemas.microsoft.com/office/drawing/2014/main" id="{3B1D9D65-3E77-4C47-9F12-398DCFB6CBD7}"/>
              </a:ext>
            </a:extLst>
          </p:cNvPr>
          <p:cNvSpPr/>
          <p:nvPr/>
        </p:nvSpPr>
        <p:spPr>
          <a:xfrm>
            <a:off x="817" y="651274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5" action="ppaction://hlinksldjump"/>
            <a:extLst>
              <a:ext uri="{FF2B5EF4-FFF2-40B4-BE49-F238E27FC236}">
                <a16:creationId xmlns:a16="http://schemas.microsoft.com/office/drawing/2014/main" id="{8A36B067-270A-4FA2-8346-66422A2055EB}"/>
              </a:ext>
            </a:extLst>
          </p:cNvPr>
          <p:cNvSpPr/>
          <p:nvPr/>
        </p:nvSpPr>
        <p:spPr>
          <a:xfrm>
            <a:off x="17859" y="341321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6" action="ppaction://hlinksldjump"/>
            <a:extLst>
              <a:ext uri="{FF2B5EF4-FFF2-40B4-BE49-F238E27FC236}">
                <a16:creationId xmlns:a16="http://schemas.microsoft.com/office/drawing/2014/main" id="{0E6E8EDB-7D5E-42F7-A68A-60E3A1122A97}"/>
              </a:ext>
            </a:extLst>
          </p:cNvPr>
          <p:cNvSpPr/>
          <p:nvPr/>
        </p:nvSpPr>
        <p:spPr>
          <a:xfrm>
            <a:off x="-10250" y="995625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7" action="ppaction://hlinksldjump"/>
            <a:extLst>
              <a:ext uri="{FF2B5EF4-FFF2-40B4-BE49-F238E27FC236}">
                <a16:creationId xmlns:a16="http://schemas.microsoft.com/office/drawing/2014/main" id="{D0049648-EA15-4F53-9A93-EAD5E579BC2B}"/>
              </a:ext>
            </a:extLst>
          </p:cNvPr>
          <p:cNvSpPr/>
          <p:nvPr/>
        </p:nvSpPr>
        <p:spPr>
          <a:xfrm>
            <a:off x="4153" y="1305578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8" action="ppaction://hlinksldjump"/>
            <a:extLst>
              <a:ext uri="{FF2B5EF4-FFF2-40B4-BE49-F238E27FC236}">
                <a16:creationId xmlns:a16="http://schemas.microsoft.com/office/drawing/2014/main" id="{0DB08C52-152C-4852-AB57-D9F34131A881}"/>
              </a:ext>
            </a:extLst>
          </p:cNvPr>
          <p:cNvSpPr/>
          <p:nvPr/>
        </p:nvSpPr>
        <p:spPr>
          <a:xfrm>
            <a:off x="-17860" y="1615531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9" action="ppaction://hlinksldjump"/>
            <a:extLst>
              <a:ext uri="{FF2B5EF4-FFF2-40B4-BE49-F238E27FC236}">
                <a16:creationId xmlns:a16="http://schemas.microsoft.com/office/drawing/2014/main" id="{5AFC4263-6EFE-43D0-BE6F-0949CCFBD9F1}"/>
              </a:ext>
            </a:extLst>
          </p:cNvPr>
          <p:cNvSpPr/>
          <p:nvPr/>
        </p:nvSpPr>
        <p:spPr>
          <a:xfrm>
            <a:off x="17859" y="1963307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hlinkClick r:id="rId10" action="ppaction://hlinksldjump"/>
            <a:extLst>
              <a:ext uri="{FF2B5EF4-FFF2-40B4-BE49-F238E27FC236}">
                <a16:creationId xmlns:a16="http://schemas.microsoft.com/office/drawing/2014/main" id="{A4A0E7D2-AEF5-48F4-9DA2-664F2AF4C68A}"/>
              </a:ext>
            </a:extLst>
          </p:cNvPr>
          <p:cNvSpPr/>
          <p:nvPr/>
        </p:nvSpPr>
        <p:spPr>
          <a:xfrm>
            <a:off x="17859" y="2269229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>
            <a:hlinkClick r:id="rId11" action="ppaction://hlinksldjump"/>
            <a:extLst>
              <a:ext uri="{FF2B5EF4-FFF2-40B4-BE49-F238E27FC236}">
                <a16:creationId xmlns:a16="http://schemas.microsoft.com/office/drawing/2014/main" id="{640BC86A-5DAD-4C71-9796-CFDD96BF5C08}"/>
              </a:ext>
            </a:extLst>
          </p:cNvPr>
          <p:cNvSpPr/>
          <p:nvPr/>
        </p:nvSpPr>
        <p:spPr>
          <a:xfrm>
            <a:off x="19533" y="2606648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45617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C7157-722D-4C0B-9580-1C828A44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BCF2AC-A1DA-4CA6-A119-DB6D487EB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549688-CB71-46C5-9DA5-57B4D7A0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CD43EC2-1CF7-49D4-BF61-211212310EB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59CC1C2-FB58-410A-90DB-FD8F2ABCC060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D5B890E-83C4-A0FC-A21F-19A6AA962D31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588BCDD-8EE7-CF0C-FC28-DC4D4446E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65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6748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0A3E5-5F0A-4DDF-B799-4E457FFC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A88B17-495B-4E68-AED1-A7E5F5BB0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4F08A6-A8CE-46E7-BED7-3994E302C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E5836D6-86F3-4BBA-BDF1-DA5FE3CA34F2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B50103D-1120-4ECE-90FB-4E102B5C8E21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8214CA9-5345-5BDF-9A1E-198D8A4088B4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8051973-5B9F-E824-FE63-4DFA117BC1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7656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FED8BE-7ECD-4EBC-A8E5-9DE4DCA7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69D989-944B-49A1-962A-03749E056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F8C36AB-0D69-4FEF-B68E-1419AB62B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41780DF8-41FB-4A8B-8E85-C6A42D644D5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B8206941-2BAB-4EE0-B85B-CF1D819D5FCC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C0BCC6-74B4-263E-DAF1-296F8FEBBDBF}"/>
              </a:ext>
            </a:extLst>
          </p:cNvPr>
          <p:cNvSpPr/>
          <p:nvPr/>
        </p:nvSpPr>
        <p:spPr>
          <a:xfrm>
            <a:off x="150800" y="414574"/>
            <a:ext cx="1612887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F255ABF-4874-E65B-F2FA-B47946CD0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9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0496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071A1-E65E-49AE-A14B-2C936A88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E29D47-C27F-433F-A0E7-CB095250F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91AE76-298A-4234-8E1F-90C49DD4A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CAA4FF0-0744-4D7B-906F-F8CFB6524B8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0CC0C79-1581-4A68-BA07-225832E57BB9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A90D4A-1B8C-42D3-057D-D045A1E07E49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01A53AF-0E06-C586-2272-04510E346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853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8E447-5D01-443B-9295-EC0AE5207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E6672D-1A64-4502-BAD0-7E54D0DB9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A47A71-D0B2-41D3-BDE1-F3B5F6BCF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253A9D1-2A7B-4092-92E8-73EF6084F11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0994D20F-7490-4DBA-8618-2497EB5DC329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EED24CD-F9DA-1702-A0FB-FA30E249E27F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73303DC-F11F-DC6F-F5D2-29D89B195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2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052BB7-A48C-401B-81E7-6947D5682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4A7B8A-439E-4851-ADA9-6C5353ED4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DA7EF3-17C5-4DD8-BA9B-6EB5B2BD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2E55C22-FD36-49A1-99F9-534BAB1D01E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4287E03-7437-4B71-9407-5B6AEBD6DEBB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DA44180-AB45-6EE5-9BE6-8CDFB9C73734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AE4FE1E-AF55-BDA8-976A-297E145EB4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7570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DABF33-39D5-4CAD-A598-F58EF296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C0E9C50-AAFF-4BF2-9A6D-33B78D110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08105963-ABCC-42FB-923E-AB3AA27E246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B30909C5-D69C-4FEF-859E-99D60EF16A57}"/>
              </a:ext>
            </a:extLst>
          </p:cNvPr>
          <p:cNvSpPr/>
          <p:nvPr/>
        </p:nvSpPr>
        <p:spPr>
          <a:xfrm>
            <a:off x="1134337" y="0"/>
            <a:ext cx="809371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7D94970-51FB-4DDC-E50F-ECBF1915F4F3}"/>
              </a:ext>
            </a:extLst>
          </p:cNvPr>
          <p:cNvSpPr/>
          <p:nvPr/>
        </p:nvSpPr>
        <p:spPr>
          <a:xfrm>
            <a:off x="107504" y="392543"/>
            <a:ext cx="1404156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FE0FFAF-2F37-C17B-234C-7D3B44DB5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940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6AEC56-7FF6-4E4F-81E7-374FFEEB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E6149EA-9C98-4F9B-9146-ED5C37FDD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350"/>
            <a:ext cx="910655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8DF10422-993F-47E2-B6EE-D7D654F089A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6978427E-08D9-44E2-B746-BF00AF0CBB6C}"/>
              </a:ext>
            </a:extLst>
          </p:cNvPr>
          <p:cNvSpPr/>
          <p:nvPr/>
        </p:nvSpPr>
        <p:spPr>
          <a:xfrm>
            <a:off x="1134337" y="0"/>
            <a:ext cx="809371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48F3E1E-A448-E774-62D5-AA5327BAE4B2}"/>
              </a:ext>
            </a:extLst>
          </p:cNvPr>
          <p:cNvSpPr/>
          <p:nvPr/>
        </p:nvSpPr>
        <p:spPr>
          <a:xfrm>
            <a:off x="150801" y="360951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8C691CE-F1FB-7A96-BD87-F09E470B7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3914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924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94FF7F-960E-422D-B7EC-39D32ED60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6BA41D-4467-4A13-B9EC-75DC04FE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809691-C174-46CD-8294-4DA07C3C1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0ED6C12-A2DD-4CE4-96DE-DAD9A6088FA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822AC2A7-2415-42C2-B921-0007202AEEAE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588DCA88-16C9-43C3-83A8-92E474C24862}"/>
              </a:ext>
            </a:extLst>
          </p:cNvPr>
          <p:cNvSpPr/>
          <p:nvPr/>
        </p:nvSpPr>
        <p:spPr>
          <a:xfrm>
            <a:off x="17859" y="342374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799DEF1C-4EE7-461B-959A-560FBC575D38}"/>
              </a:ext>
            </a:extLst>
          </p:cNvPr>
          <p:cNvSpPr/>
          <p:nvPr/>
        </p:nvSpPr>
        <p:spPr>
          <a:xfrm>
            <a:off x="22858" y="651274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92863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6DB87-0AAA-41AD-94C1-00668CFA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B4F4F6-9BFB-456E-A328-60A8DF9C2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28DACD-C1F4-4EC0-837C-335CC4F0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B5F2A37-95CE-4030-AAD7-CB469E60397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1686864-774B-4808-928C-96E30059A3CC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4C3659C9-4D7D-4F1E-AC8D-173AFCB95254}"/>
              </a:ext>
            </a:extLst>
          </p:cNvPr>
          <p:cNvSpPr/>
          <p:nvPr/>
        </p:nvSpPr>
        <p:spPr>
          <a:xfrm>
            <a:off x="2238207" y="-4770"/>
            <a:ext cx="119930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0E00AC0-0228-9A2C-4462-1950BDDAE5E2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E6A0F86-BAC9-ABFC-8882-60324C866B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101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EE6F3-E0A8-4F27-A800-5FFD57B4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37BD9E-164B-42A4-A561-28E9E9B5C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46D72B-8CCC-40BE-A92B-453D3E07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BF415DF-80B9-4EA8-A321-2B54DD1B083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7A88A4FE-0D3D-43C9-AB7D-F14ECB7979D0}"/>
              </a:ext>
            </a:extLst>
          </p:cNvPr>
          <p:cNvSpPr/>
          <p:nvPr/>
        </p:nvSpPr>
        <p:spPr>
          <a:xfrm>
            <a:off x="1259632" y="0"/>
            <a:ext cx="93610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540C9533-5B72-4195-82CB-5758FC8313AC}"/>
              </a:ext>
            </a:extLst>
          </p:cNvPr>
          <p:cNvSpPr/>
          <p:nvPr/>
        </p:nvSpPr>
        <p:spPr>
          <a:xfrm>
            <a:off x="2238207" y="-4770"/>
            <a:ext cx="119930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4CBA9F5-C3AE-9E38-FA0D-FA819DA8E003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E663B56-8E87-E532-0A00-F5BA73B1CE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506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685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0ADFE-BC56-4341-B2B0-A5BA6F29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9E6B62-68AF-4577-9E34-CC9579F5C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B925852-E970-41D3-A2D2-889EC98FB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65A1FB3C-847F-4ACD-8797-204127375EC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2FAF1CD4-0602-49DC-A831-33F9BACF6ECB}"/>
              </a:ext>
            </a:extLst>
          </p:cNvPr>
          <p:cNvSpPr/>
          <p:nvPr/>
        </p:nvSpPr>
        <p:spPr>
          <a:xfrm>
            <a:off x="-508" y="663538"/>
            <a:ext cx="9144000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3EA9C3A4-C85F-488E-8E86-5FDF8FFAE56D}"/>
              </a:ext>
            </a:extLst>
          </p:cNvPr>
          <p:cNvSpPr/>
          <p:nvPr/>
        </p:nvSpPr>
        <p:spPr>
          <a:xfrm>
            <a:off x="17859" y="334581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13FC92DA-B86F-46B0-A260-526205CA82CC}"/>
              </a:ext>
            </a:extLst>
          </p:cNvPr>
          <p:cNvSpPr/>
          <p:nvPr/>
        </p:nvSpPr>
        <p:spPr>
          <a:xfrm>
            <a:off x="15248" y="973269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C8E2BAF3-9C0D-4FDF-B0E3-005C54AADB73}"/>
              </a:ext>
            </a:extLst>
          </p:cNvPr>
          <p:cNvSpPr/>
          <p:nvPr/>
        </p:nvSpPr>
        <p:spPr>
          <a:xfrm>
            <a:off x="26535" y="1302651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8" action="ppaction://hlinksldjump"/>
            <a:extLst>
              <a:ext uri="{FF2B5EF4-FFF2-40B4-BE49-F238E27FC236}">
                <a16:creationId xmlns:a16="http://schemas.microsoft.com/office/drawing/2014/main" id="{70F25487-43E5-4FA1-BB69-D4677CCF2F96}"/>
              </a:ext>
            </a:extLst>
          </p:cNvPr>
          <p:cNvSpPr/>
          <p:nvPr/>
        </p:nvSpPr>
        <p:spPr>
          <a:xfrm>
            <a:off x="22197" y="1612382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824472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34D65-205C-4EC5-9373-961EA3F0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AEC4269-9BA4-4336-BFC3-00D81C2F6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A6466E-AF64-411E-A7A1-035D1167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D85B06D9-D811-465B-8A09-2DB5A37A285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4CA4117E-03DF-4987-A548-6346B4A06CA1}"/>
              </a:ext>
            </a:extLst>
          </p:cNvPr>
          <p:cNvSpPr/>
          <p:nvPr/>
        </p:nvSpPr>
        <p:spPr>
          <a:xfrm>
            <a:off x="1259632" y="6317"/>
            <a:ext cx="154817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F64252C-D5FB-5008-FF67-28B6077D9B11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6519B55-940B-54BF-0169-75F3D17E4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5922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943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F5F1B-FA60-4119-8B56-5F763A5E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3729B5-0C3F-44EE-8DEE-23EB2347C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43EE9D-96FE-4359-A2EB-417AF01EF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210271AF-B6D7-4810-A8E5-2F64F9EACF1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FD42413-E8CB-4FA9-BB9C-350EB0D054A7}"/>
              </a:ext>
            </a:extLst>
          </p:cNvPr>
          <p:cNvSpPr/>
          <p:nvPr/>
        </p:nvSpPr>
        <p:spPr>
          <a:xfrm>
            <a:off x="1133475" y="15498"/>
            <a:ext cx="1386297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A6D14EA-A6B8-8B37-A094-CB49603BF616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E1702CB-840F-2B27-5471-6CA56D91A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3914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175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76061-14FA-4DD0-8B2E-3AAE688C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24DA77-FF4C-4348-B8DC-CEBAFCEFF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51F149-CABF-4352-BBBB-D2C656DF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A1ABF9F-A08E-4280-8C1A-DE2EFCEAC03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CE8D485-EC37-404D-9541-BD29AAC7A1DD}"/>
              </a:ext>
            </a:extLst>
          </p:cNvPr>
          <p:cNvSpPr/>
          <p:nvPr/>
        </p:nvSpPr>
        <p:spPr>
          <a:xfrm>
            <a:off x="1133475" y="15498"/>
            <a:ext cx="1386297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1F5121D3-BE9E-4508-81D5-C5A74A2D93A2}"/>
              </a:ext>
            </a:extLst>
          </p:cNvPr>
          <p:cNvSpPr/>
          <p:nvPr/>
        </p:nvSpPr>
        <p:spPr>
          <a:xfrm>
            <a:off x="17859" y="283396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081A1400-42A5-40FB-A28E-F8CB47F6A70B}"/>
              </a:ext>
            </a:extLst>
          </p:cNvPr>
          <p:cNvSpPr/>
          <p:nvPr/>
        </p:nvSpPr>
        <p:spPr>
          <a:xfrm>
            <a:off x="17859" y="583908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390ECD69-3D48-4ED7-B041-ED762CB45355}"/>
              </a:ext>
            </a:extLst>
          </p:cNvPr>
          <p:cNvSpPr/>
          <p:nvPr/>
        </p:nvSpPr>
        <p:spPr>
          <a:xfrm>
            <a:off x="12026" y="868516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DDE9A2B9-BD36-42FA-BA31-8744A82C8605}"/>
              </a:ext>
            </a:extLst>
          </p:cNvPr>
          <p:cNvSpPr/>
          <p:nvPr/>
        </p:nvSpPr>
        <p:spPr>
          <a:xfrm>
            <a:off x="-9015" y="1148926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232881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F7BD57-C315-4F24-A3AE-024A4D9D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AE606B-8363-44E9-95CC-9AFD999F3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5E8BB2-9075-4DBD-9E87-418C3043C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385771F5-1D63-4001-8D57-EEC528EC179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114940F-364A-4881-BF89-4992F770376E}"/>
              </a:ext>
            </a:extLst>
          </p:cNvPr>
          <p:cNvSpPr/>
          <p:nvPr/>
        </p:nvSpPr>
        <p:spPr>
          <a:xfrm>
            <a:off x="1133475" y="15498"/>
            <a:ext cx="1386297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81454DEC-DB32-4DDF-B8D7-CB8AE0E60519}"/>
              </a:ext>
            </a:extLst>
          </p:cNvPr>
          <p:cNvSpPr/>
          <p:nvPr/>
        </p:nvSpPr>
        <p:spPr>
          <a:xfrm>
            <a:off x="2627785" y="10073"/>
            <a:ext cx="1188132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CA78FF8-AB4E-DF6D-DE28-B70EEC7D3D8D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4798060-49A7-3D63-323E-874A0C3BD5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3914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4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A7E40-AD4A-41DD-9109-41317D53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49F58539-94DD-4846-B2FE-10A944BA5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B452B9E-5BF5-4D07-86F4-CEE08B6F641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51DFF1A4-0521-47B8-A307-635823C52580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4D300CD-760A-C584-0AEF-252D1BF89FB4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B962DBA-45C2-CEF3-98B7-6DD72566E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5300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7C17C-251F-44E0-92F7-D806DA30F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B1E8A4-56C2-4D95-B2E2-710B7D372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D73E5B-A5E4-41CB-A724-2CDAECA9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691612A-A21F-4A9D-BB4C-A44A1104CD12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8483E279-03FA-4F35-A086-132718D88548}"/>
              </a:ext>
            </a:extLst>
          </p:cNvPr>
          <p:cNvSpPr/>
          <p:nvPr/>
        </p:nvSpPr>
        <p:spPr>
          <a:xfrm>
            <a:off x="1133475" y="15498"/>
            <a:ext cx="1386297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2E8B2105-F5F2-4D58-AC18-31D2B1C508AF}"/>
              </a:ext>
            </a:extLst>
          </p:cNvPr>
          <p:cNvSpPr/>
          <p:nvPr/>
        </p:nvSpPr>
        <p:spPr>
          <a:xfrm>
            <a:off x="2627785" y="10073"/>
            <a:ext cx="1188132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E3E5DE3-B08E-E15D-ED30-2975459C8B9F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93AE814-4B8C-E6C2-4BCB-B09B5466AD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9" y="348778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2134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E5D36-F48D-4C95-9305-8947AADB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9591F7-0F64-4480-91C6-0AFC9B24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8F83E2-7BE6-4926-B63B-F7ABBE84C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2D9F9C7C-4C9D-45FF-9A6D-D30C68D5BE6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7C87C267-7A52-4A55-B9CC-03507D446CAD}"/>
              </a:ext>
            </a:extLst>
          </p:cNvPr>
          <p:cNvSpPr/>
          <p:nvPr/>
        </p:nvSpPr>
        <p:spPr>
          <a:xfrm>
            <a:off x="1259632" y="6317"/>
            <a:ext cx="154817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6BDE16B5-8365-4002-8625-84755A370E26}"/>
              </a:ext>
            </a:extLst>
          </p:cNvPr>
          <p:cNvSpPr/>
          <p:nvPr/>
        </p:nvSpPr>
        <p:spPr>
          <a:xfrm>
            <a:off x="2951820" y="11518"/>
            <a:ext cx="1332148" cy="291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4DA8E2B-B3C6-07F8-9515-DB1504BF5C81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94ADE56-CEF2-8889-AE5A-74EEE04D3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029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F4407-B33B-470F-A437-9B6130C8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75CC90-607C-47C9-9F4F-803BA2A2E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ACF541-A282-4A2D-9062-614C9D2A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1C4D1113-5629-4453-B300-11F987E5B37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1E32B71-1EB2-4EDC-B393-B28AF760672D}"/>
              </a:ext>
            </a:extLst>
          </p:cNvPr>
          <p:cNvSpPr/>
          <p:nvPr/>
        </p:nvSpPr>
        <p:spPr>
          <a:xfrm>
            <a:off x="1259632" y="6317"/>
            <a:ext cx="154817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775E49DF-FD41-4285-B349-0C9240ADEC21}"/>
              </a:ext>
            </a:extLst>
          </p:cNvPr>
          <p:cNvSpPr/>
          <p:nvPr/>
        </p:nvSpPr>
        <p:spPr>
          <a:xfrm>
            <a:off x="2951820" y="11518"/>
            <a:ext cx="1332148" cy="291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142B024-2288-62A6-F4B5-0CB0B0BF764A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A498E88-6C8E-EC3A-DDD3-DCC3FBEB6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5893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6F3BAF-ECED-465B-A059-036DB514F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F1EE4F-58CF-493F-9086-211660AB6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BD06B7-B5D1-4D5A-8820-5AB523CA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0B9F15A-2BB1-4B24-900B-7C7500B6EE4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C6FC6DE-EBFF-44CA-B8CD-8111FAECAD01}"/>
              </a:ext>
            </a:extLst>
          </p:cNvPr>
          <p:cNvSpPr/>
          <p:nvPr/>
        </p:nvSpPr>
        <p:spPr>
          <a:xfrm>
            <a:off x="1259632" y="6317"/>
            <a:ext cx="154817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1255F0A-8FBA-0D9A-862A-722767D8EE2D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9A61176-541A-0452-9019-CB616ECC8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565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DD124-8890-48C8-8192-7139C127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11100B-2414-4F58-BDF6-5C8F8F827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71D636-8B25-492E-B032-7D6AD7A0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867DE337-09C0-452A-8040-8036F34DBA0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F3781200-A791-45D2-A1A1-DF4549EFD8B2}"/>
              </a:ext>
            </a:extLst>
          </p:cNvPr>
          <p:cNvSpPr/>
          <p:nvPr/>
        </p:nvSpPr>
        <p:spPr>
          <a:xfrm>
            <a:off x="1259632" y="6317"/>
            <a:ext cx="154817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35C713E-EA5E-92E9-9995-8C328D160C35}"/>
              </a:ext>
            </a:extLst>
          </p:cNvPr>
          <p:cNvSpPr/>
          <p:nvPr/>
        </p:nvSpPr>
        <p:spPr>
          <a:xfrm>
            <a:off x="150801" y="414574"/>
            <a:ext cx="1512168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E14D8B0-1D44-EE46-0DCB-8FF1C9A97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537"/>
            <a:ext cx="1134491" cy="5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498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2E521-FCAB-40B6-AD04-00C9526B8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075949-CA44-4715-94FB-3872E20ED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D6FEF0-10BF-43C5-8E2B-E7824B84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0FE2BD82-F0BC-4F85-9931-9CB072FBAA1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C3306B5-C236-4C29-8E34-A35B93BDDE50}"/>
              </a:ext>
            </a:extLst>
          </p:cNvPr>
          <p:cNvSpPr/>
          <p:nvPr/>
        </p:nvSpPr>
        <p:spPr>
          <a:xfrm>
            <a:off x="17859" y="333593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EE95768A-486B-403A-80BF-B5A67191F736}"/>
              </a:ext>
            </a:extLst>
          </p:cNvPr>
          <p:cNvSpPr/>
          <p:nvPr/>
        </p:nvSpPr>
        <p:spPr>
          <a:xfrm>
            <a:off x="0" y="651274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4FF51C52-67B9-4E9E-A5C3-7CC2BD917060}"/>
              </a:ext>
            </a:extLst>
          </p:cNvPr>
          <p:cNvSpPr/>
          <p:nvPr/>
        </p:nvSpPr>
        <p:spPr>
          <a:xfrm>
            <a:off x="-1" y="972715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76B58A17-AA3A-4CA5-8686-74E0709BCEB2}"/>
              </a:ext>
            </a:extLst>
          </p:cNvPr>
          <p:cNvSpPr/>
          <p:nvPr/>
        </p:nvSpPr>
        <p:spPr>
          <a:xfrm>
            <a:off x="-11911" y="1320491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370758A6-B411-42BA-B525-60B8068DF72A}"/>
              </a:ext>
            </a:extLst>
          </p:cNvPr>
          <p:cNvSpPr/>
          <p:nvPr/>
        </p:nvSpPr>
        <p:spPr>
          <a:xfrm>
            <a:off x="0" y="1618864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CE96FA99-1356-404F-8FAA-A1A639685392}"/>
              </a:ext>
            </a:extLst>
          </p:cNvPr>
          <p:cNvSpPr/>
          <p:nvPr/>
        </p:nvSpPr>
        <p:spPr>
          <a:xfrm>
            <a:off x="17859" y="1959846"/>
            <a:ext cx="9108281" cy="272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624751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8C4AA-5A27-4A4F-AB7C-5927A7D1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B92D9F8-0D1E-4C97-91C1-7E34C1353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099"/>
          <a:stretch/>
        </p:blipFill>
        <p:spPr>
          <a:xfrm>
            <a:off x="0" y="-1"/>
            <a:ext cx="9143999" cy="30468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259BE3-7402-4735-8DBB-54A82457C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073407-6D10-4BB4-B478-D7AABEAF0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3"/>
          <a:stretch/>
        </p:blipFill>
        <p:spPr>
          <a:xfrm>
            <a:off x="53750" y="303498"/>
            <a:ext cx="9036497" cy="4828270"/>
          </a:xfrm>
          <a:prstGeom prst="rect">
            <a:avLst/>
          </a:prstGeom>
        </p:spPr>
      </p:pic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453EA64-E537-41AF-9A9C-5360DE95878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588EAF3-C92A-4438-A9B8-C5D4593FCD94}"/>
              </a:ext>
            </a:extLst>
          </p:cNvPr>
          <p:cNvSpPr/>
          <p:nvPr/>
        </p:nvSpPr>
        <p:spPr>
          <a:xfrm>
            <a:off x="1835693" y="13964"/>
            <a:ext cx="7254553" cy="289534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Situação atual da ocupação hospitalar</a:t>
            </a:r>
          </a:p>
        </p:txBody>
      </p:sp>
      <p:sp>
        <p:nvSpPr>
          <p:cNvPr id="10" name="Retângulo 9">
            <a:hlinkClick r:id="rId5" action="ppaction://hlinksldjump"/>
            <a:extLst>
              <a:ext uri="{FF2B5EF4-FFF2-40B4-BE49-F238E27FC236}">
                <a16:creationId xmlns:a16="http://schemas.microsoft.com/office/drawing/2014/main" id="{91158CB7-C544-4EA7-AA16-98CCD9468051}"/>
              </a:ext>
            </a:extLst>
          </p:cNvPr>
          <p:cNvSpPr/>
          <p:nvPr/>
        </p:nvSpPr>
        <p:spPr>
          <a:xfrm>
            <a:off x="1255239" y="-13603"/>
            <a:ext cx="652465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4694C99-DFF8-9748-93EC-A96130B69357}"/>
              </a:ext>
            </a:extLst>
          </p:cNvPr>
          <p:cNvSpPr/>
          <p:nvPr/>
        </p:nvSpPr>
        <p:spPr>
          <a:xfrm>
            <a:off x="179512" y="2120735"/>
            <a:ext cx="1368152" cy="484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118400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D2984-6902-4C8B-BD97-033C525F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5BB35E-C017-4CBF-807B-DC8A8072A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80476EA-533B-4672-A9FD-445E33E10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15"/>
          <a:stretch/>
        </p:blipFill>
        <p:spPr>
          <a:xfrm>
            <a:off x="0" y="303498"/>
            <a:ext cx="9144000" cy="4873125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5D4D9BFF-245E-434C-A21A-9274A370EBB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CEAD724-B997-41D4-A6D7-48C88B532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099"/>
          <a:stretch/>
        </p:blipFill>
        <p:spPr>
          <a:xfrm>
            <a:off x="0" y="-1"/>
            <a:ext cx="9143999" cy="304688"/>
          </a:xfrm>
          <a:prstGeom prst="rect">
            <a:avLst/>
          </a:prstGeom>
        </p:spPr>
      </p:pic>
      <p:sp>
        <p:nvSpPr>
          <p:cNvPr id="8" name="Retângulo 7">
            <a:hlinkClick r:id="rId3" action="ppaction://hlinksldjump"/>
            <a:extLst>
              <a:ext uri="{FF2B5EF4-FFF2-40B4-BE49-F238E27FC236}">
                <a16:creationId xmlns:a16="http://schemas.microsoft.com/office/drawing/2014/main" id="{AAFBC16C-65EC-4A09-BF49-2FD20972D7D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758273B-31DE-49FC-BB6C-FCED475715D1}"/>
              </a:ext>
            </a:extLst>
          </p:cNvPr>
          <p:cNvSpPr/>
          <p:nvPr/>
        </p:nvSpPr>
        <p:spPr>
          <a:xfrm>
            <a:off x="1835693" y="13964"/>
            <a:ext cx="7308305" cy="289534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Produtos à vencer nos próximos 6 meses</a:t>
            </a:r>
          </a:p>
        </p:txBody>
      </p:sp>
      <p:sp>
        <p:nvSpPr>
          <p:cNvPr id="10" name="Retângulo 9">
            <a:hlinkClick r:id="rId5" action="ppaction://hlinksldjump"/>
            <a:extLst>
              <a:ext uri="{FF2B5EF4-FFF2-40B4-BE49-F238E27FC236}">
                <a16:creationId xmlns:a16="http://schemas.microsoft.com/office/drawing/2014/main" id="{E07FDE77-C9F6-4763-ADA7-785358D03E12}"/>
              </a:ext>
            </a:extLst>
          </p:cNvPr>
          <p:cNvSpPr/>
          <p:nvPr/>
        </p:nvSpPr>
        <p:spPr>
          <a:xfrm>
            <a:off x="1255239" y="-13603"/>
            <a:ext cx="652465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21034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E2DD90-4B54-49F4-B579-4B8BCF96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24060317-F0B0-4FCE-BF7F-44A6F7547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7" y="303498"/>
            <a:ext cx="9166097" cy="5004555"/>
          </a:xfr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39A433E-3C03-4845-84C0-210C9CA5215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D05E308-260D-4CE3-90B8-E76DEDF9E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099"/>
          <a:stretch/>
        </p:blipFill>
        <p:spPr>
          <a:xfrm>
            <a:off x="0" y="-1"/>
            <a:ext cx="9143999" cy="304688"/>
          </a:xfrm>
          <a:prstGeom prst="rect">
            <a:avLst/>
          </a:prstGeom>
        </p:spPr>
      </p:pic>
      <p:sp>
        <p:nvSpPr>
          <p:cNvPr id="8" name="Retângulo 7">
            <a:hlinkClick r:id="rId3" action="ppaction://hlinksldjump"/>
            <a:extLst>
              <a:ext uri="{FF2B5EF4-FFF2-40B4-BE49-F238E27FC236}">
                <a16:creationId xmlns:a16="http://schemas.microsoft.com/office/drawing/2014/main" id="{F5796A1F-3C3E-41C6-B5DA-9FF2E5A780B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DA56C95-AE7A-43DA-ACCB-D2E674614D9F}"/>
              </a:ext>
            </a:extLst>
          </p:cNvPr>
          <p:cNvSpPr/>
          <p:nvPr/>
        </p:nvSpPr>
        <p:spPr>
          <a:xfrm>
            <a:off x="1835694" y="20537"/>
            <a:ext cx="7200802" cy="282961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Pacientes há mais de 6 horas sem alta no Pronto Atendimento</a:t>
            </a:r>
          </a:p>
        </p:txBody>
      </p:sp>
      <p:sp>
        <p:nvSpPr>
          <p:cNvPr id="10" name="Retângulo 9">
            <a:hlinkClick r:id="rId5" action="ppaction://hlinksldjump"/>
            <a:extLst>
              <a:ext uri="{FF2B5EF4-FFF2-40B4-BE49-F238E27FC236}">
                <a16:creationId xmlns:a16="http://schemas.microsoft.com/office/drawing/2014/main" id="{285054E9-5517-4BFA-9D1A-4E2E9A7DE011}"/>
              </a:ext>
            </a:extLst>
          </p:cNvPr>
          <p:cNvSpPr/>
          <p:nvPr/>
        </p:nvSpPr>
        <p:spPr>
          <a:xfrm>
            <a:off x="1255239" y="-13603"/>
            <a:ext cx="652465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771362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93AF31-49CE-4234-9CC9-4814D824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B7F004-5810-405D-96EC-C8A6384DC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5A3B85-3697-4CF3-90FE-E3B51CB40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498"/>
            <a:ext cx="9144000" cy="4993722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4D3C1550-025F-4EA8-AD69-31319DC7643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E378E0B-2925-4B74-89EE-D5E891DDF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099"/>
          <a:stretch/>
        </p:blipFill>
        <p:spPr>
          <a:xfrm>
            <a:off x="0" y="-1"/>
            <a:ext cx="9143999" cy="304688"/>
          </a:xfrm>
          <a:prstGeom prst="rect">
            <a:avLst/>
          </a:prstGeom>
        </p:spPr>
      </p:pic>
      <p:sp>
        <p:nvSpPr>
          <p:cNvPr id="8" name="Retângulo 7">
            <a:hlinkClick r:id="rId3" action="ppaction://hlinksldjump"/>
            <a:extLst>
              <a:ext uri="{FF2B5EF4-FFF2-40B4-BE49-F238E27FC236}">
                <a16:creationId xmlns:a16="http://schemas.microsoft.com/office/drawing/2014/main" id="{B8C549B7-E2CE-47CA-B8E8-D10F36577CA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92E4AAF-906E-4444-B239-2A9EBDCDA161}"/>
              </a:ext>
            </a:extLst>
          </p:cNvPr>
          <p:cNvSpPr/>
          <p:nvPr/>
        </p:nvSpPr>
        <p:spPr>
          <a:xfrm>
            <a:off x="1835694" y="20537"/>
            <a:ext cx="7200802" cy="282961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</a:t>
            </a:r>
            <a:r>
              <a:rPr lang="pt-BR" sz="1000" dirty="0" err="1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NF’s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geradas no faturamento e não integradas no financeiro há mais de 7 dias</a:t>
            </a:r>
          </a:p>
        </p:txBody>
      </p:sp>
      <p:sp>
        <p:nvSpPr>
          <p:cNvPr id="10" name="Retângulo 9">
            <a:hlinkClick r:id="rId5" action="ppaction://hlinksldjump"/>
            <a:extLst>
              <a:ext uri="{FF2B5EF4-FFF2-40B4-BE49-F238E27FC236}">
                <a16:creationId xmlns:a16="http://schemas.microsoft.com/office/drawing/2014/main" id="{BB8B6155-5F74-421A-A3AE-F435D2A75E83}"/>
              </a:ext>
            </a:extLst>
          </p:cNvPr>
          <p:cNvSpPr/>
          <p:nvPr/>
        </p:nvSpPr>
        <p:spPr>
          <a:xfrm>
            <a:off x="1255239" y="-13603"/>
            <a:ext cx="652465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70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871EF-37FA-4B48-A9B2-F546BF18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98" y="205979"/>
            <a:ext cx="8229600" cy="85725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4167C5-C4FE-4647-A888-09D88D00A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98" y="1200151"/>
            <a:ext cx="8229600" cy="3394472"/>
          </a:xfrm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9166CC-5C8D-42C5-84D0-495ADC0E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0" y="0"/>
            <a:ext cx="9108281" cy="514350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F232F483-5DD6-4128-AE5C-BFA4079E99CC}"/>
              </a:ext>
            </a:extLst>
          </p:cNvPr>
          <p:cNvSpPr/>
          <p:nvPr/>
        </p:nvSpPr>
        <p:spPr>
          <a:xfrm>
            <a:off x="9298" y="33950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E73DBFE5-E0D9-4ACA-8F1B-3BC375E5BDA7}"/>
              </a:ext>
            </a:extLst>
          </p:cNvPr>
          <p:cNvSpPr/>
          <p:nvPr/>
        </p:nvSpPr>
        <p:spPr>
          <a:xfrm>
            <a:off x="9298" y="66353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1C783F66-32B3-4C85-9717-9938568A1516}"/>
              </a:ext>
            </a:extLst>
          </p:cNvPr>
          <p:cNvSpPr/>
          <p:nvPr/>
        </p:nvSpPr>
        <p:spPr>
          <a:xfrm>
            <a:off x="9298" y="98757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7B4C1F89-753C-4FF5-AB2D-FFD4794809A9}"/>
              </a:ext>
            </a:extLst>
          </p:cNvPr>
          <p:cNvSpPr/>
          <p:nvPr/>
        </p:nvSpPr>
        <p:spPr>
          <a:xfrm>
            <a:off x="9298" y="129672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33A2AE26-5437-4CE1-B556-49ACB78F77D0}"/>
              </a:ext>
            </a:extLst>
          </p:cNvPr>
          <p:cNvSpPr/>
          <p:nvPr/>
        </p:nvSpPr>
        <p:spPr>
          <a:xfrm>
            <a:off x="9298" y="160919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8" action="ppaction://hlinksldjump"/>
            <a:extLst>
              <a:ext uri="{FF2B5EF4-FFF2-40B4-BE49-F238E27FC236}">
                <a16:creationId xmlns:a16="http://schemas.microsoft.com/office/drawing/2014/main" id="{6A9AEF01-4DA7-4E0C-BADC-2F60C9F90A87}"/>
              </a:ext>
            </a:extLst>
          </p:cNvPr>
          <p:cNvSpPr/>
          <p:nvPr/>
        </p:nvSpPr>
        <p:spPr>
          <a:xfrm>
            <a:off x="9298" y="160320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rId9" action="ppaction://hlinksldjump"/>
            <a:extLst>
              <a:ext uri="{FF2B5EF4-FFF2-40B4-BE49-F238E27FC236}">
                <a16:creationId xmlns:a16="http://schemas.microsoft.com/office/drawing/2014/main" id="{BA5E8BE4-E4AB-4ACB-9427-D0323EA1AC47}"/>
              </a:ext>
            </a:extLst>
          </p:cNvPr>
          <p:cNvSpPr/>
          <p:nvPr/>
        </p:nvSpPr>
        <p:spPr>
          <a:xfrm>
            <a:off x="9298" y="194835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10" action="ppaction://hlinksldjump"/>
            <a:extLst>
              <a:ext uri="{FF2B5EF4-FFF2-40B4-BE49-F238E27FC236}">
                <a16:creationId xmlns:a16="http://schemas.microsoft.com/office/drawing/2014/main" id="{493F5357-C191-404D-8982-8DFDD5204551}"/>
              </a:ext>
            </a:extLst>
          </p:cNvPr>
          <p:cNvSpPr/>
          <p:nvPr/>
        </p:nvSpPr>
        <p:spPr>
          <a:xfrm>
            <a:off x="9298" y="225151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hlinkClick r:id="rId11" action="ppaction://hlinksldjump"/>
            <a:extLst>
              <a:ext uri="{FF2B5EF4-FFF2-40B4-BE49-F238E27FC236}">
                <a16:creationId xmlns:a16="http://schemas.microsoft.com/office/drawing/2014/main" id="{42DF1DE6-5ADF-4570-B308-0B1E94A061E2}"/>
              </a:ext>
            </a:extLst>
          </p:cNvPr>
          <p:cNvSpPr/>
          <p:nvPr/>
        </p:nvSpPr>
        <p:spPr>
          <a:xfrm>
            <a:off x="9298" y="257413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hlinkClick r:id="rId12" action="ppaction://hlinksldjump"/>
            <a:extLst>
              <a:ext uri="{FF2B5EF4-FFF2-40B4-BE49-F238E27FC236}">
                <a16:creationId xmlns:a16="http://schemas.microsoft.com/office/drawing/2014/main" id="{DA9B5910-7371-4382-8BF9-8F4135FFD027}"/>
              </a:ext>
            </a:extLst>
          </p:cNvPr>
          <p:cNvSpPr/>
          <p:nvPr/>
        </p:nvSpPr>
        <p:spPr>
          <a:xfrm>
            <a:off x="9298" y="289676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hlinkClick r:id="rId13" action="ppaction://hlinksldjump"/>
            <a:extLst>
              <a:ext uri="{FF2B5EF4-FFF2-40B4-BE49-F238E27FC236}">
                <a16:creationId xmlns:a16="http://schemas.microsoft.com/office/drawing/2014/main" id="{F59C0A5F-FD5D-439F-86AD-064540E38351}"/>
              </a:ext>
            </a:extLst>
          </p:cNvPr>
          <p:cNvSpPr/>
          <p:nvPr/>
        </p:nvSpPr>
        <p:spPr>
          <a:xfrm>
            <a:off x="9298" y="322633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hlinkClick r:id="rId14" action="ppaction://hlinksldjump"/>
            <a:extLst>
              <a:ext uri="{FF2B5EF4-FFF2-40B4-BE49-F238E27FC236}">
                <a16:creationId xmlns:a16="http://schemas.microsoft.com/office/drawing/2014/main" id="{A7B479E2-3227-44FE-A4B5-E4FBD9DE81D2}"/>
              </a:ext>
            </a:extLst>
          </p:cNvPr>
          <p:cNvSpPr/>
          <p:nvPr/>
        </p:nvSpPr>
        <p:spPr>
          <a:xfrm>
            <a:off x="9298" y="355924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hlinkClick r:id="rId15" action="ppaction://hlinksldjump"/>
            <a:extLst>
              <a:ext uri="{FF2B5EF4-FFF2-40B4-BE49-F238E27FC236}">
                <a16:creationId xmlns:a16="http://schemas.microsoft.com/office/drawing/2014/main" id="{6E9B7BC0-69CA-4DBE-A18A-89AE804D016E}"/>
              </a:ext>
            </a:extLst>
          </p:cNvPr>
          <p:cNvSpPr/>
          <p:nvPr/>
        </p:nvSpPr>
        <p:spPr>
          <a:xfrm>
            <a:off x="9298" y="386789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hlinkClick r:id="rId16" action="ppaction://hlinksldjump"/>
            <a:extLst>
              <a:ext uri="{FF2B5EF4-FFF2-40B4-BE49-F238E27FC236}">
                <a16:creationId xmlns:a16="http://schemas.microsoft.com/office/drawing/2014/main" id="{AC282C28-1201-4C29-9FE5-945CAF6E7C05}"/>
              </a:ext>
            </a:extLst>
          </p:cNvPr>
          <p:cNvSpPr/>
          <p:nvPr/>
        </p:nvSpPr>
        <p:spPr>
          <a:xfrm>
            <a:off x="9298" y="418813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62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4AF70-AAD8-4CCD-B1BA-92D0B389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0ACD5F-12A5-4003-9076-28AFB52E6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F9CE41-FC3F-45A6-8BC5-06F52994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2B45D83-A8B5-49B0-8F1A-CA7F83DF5EB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DD521278-D7AB-4D09-A029-DF753EE05D3C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1D7C05E-F7AE-DE0B-36BB-A97FFC626AB1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49A00A7-8982-57C4-C958-A43DB0969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7556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D4C83D-1EE1-425E-A96A-7531334C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A68CB3-068E-493E-A839-22D87FCD9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AC077D-803B-4CF6-9C13-C509C3FC1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498"/>
            <a:ext cx="9144000" cy="4993722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D65A57F6-A9D9-4D59-83E0-37B2A4A9806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D91E9CB-EA90-4CFB-AD70-3877B05DF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099"/>
          <a:stretch/>
        </p:blipFill>
        <p:spPr>
          <a:xfrm>
            <a:off x="0" y="-1"/>
            <a:ext cx="9143999" cy="304688"/>
          </a:xfrm>
          <a:prstGeom prst="rect">
            <a:avLst/>
          </a:prstGeom>
        </p:spPr>
      </p:pic>
      <p:sp>
        <p:nvSpPr>
          <p:cNvPr id="8" name="Retângulo 7">
            <a:hlinkClick r:id="rId3" action="ppaction://hlinksldjump"/>
            <a:extLst>
              <a:ext uri="{FF2B5EF4-FFF2-40B4-BE49-F238E27FC236}">
                <a16:creationId xmlns:a16="http://schemas.microsoft.com/office/drawing/2014/main" id="{C9CC1D6A-3FB0-4CFC-8459-D90215B75B6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3FC9AD3-21BE-4EB1-BAC9-6A9F65AD5A54}"/>
              </a:ext>
            </a:extLst>
          </p:cNvPr>
          <p:cNvSpPr/>
          <p:nvPr/>
        </p:nvSpPr>
        <p:spPr>
          <a:xfrm>
            <a:off x="1835693" y="20537"/>
            <a:ext cx="7308305" cy="282961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</a:t>
            </a:r>
            <a:r>
              <a:rPr lang="pt-BR" sz="1000" dirty="0" err="1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NF’s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de entrada no estoque e há 3 dias não integradas no contas à pagar</a:t>
            </a:r>
          </a:p>
        </p:txBody>
      </p:sp>
      <p:sp>
        <p:nvSpPr>
          <p:cNvPr id="10" name="Retângulo 9">
            <a:hlinkClick r:id="rId5" action="ppaction://hlinksldjump"/>
            <a:extLst>
              <a:ext uri="{FF2B5EF4-FFF2-40B4-BE49-F238E27FC236}">
                <a16:creationId xmlns:a16="http://schemas.microsoft.com/office/drawing/2014/main" id="{7B045337-BAE7-456A-B1F0-E7A98BCA5F79}"/>
              </a:ext>
            </a:extLst>
          </p:cNvPr>
          <p:cNvSpPr/>
          <p:nvPr/>
        </p:nvSpPr>
        <p:spPr>
          <a:xfrm>
            <a:off x="1255239" y="-13603"/>
            <a:ext cx="652465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70758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FDDA37B9-2986-4A25-9A42-D9377090A191}"/>
              </a:ext>
            </a:extLst>
          </p:cNvPr>
          <p:cNvGrpSpPr>
            <a:grpSpLocks noChangeAspect="1"/>
          </p:cNvGrpSpPr>
          <p:nvPr/>
        </p:nvGrpSpPr>
        <p:grpSpPr>
          <a:xfrm>
            <a:off x="3508994" y="735546"/>
            <a:ext cx="2304514" cy="4409564"/>
            <a:chOff x="2087724" y="9427"/>
            <a:chExt cx="2688081" cy="514350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32855E0-8EA2-47AE-B06F-EF9D422CF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2654" y="735546"/>
              <a:ext cx="1999326" cy="3554356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8384752-4CF1-44BD-8F9A-EA17A2019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4" y="9427"/>
              <a:ext cx="2688081" cy="5143500"/>
            </a:xfrm>
            <a:prstGeom prst="rect">
              <a:avLst/>
            </a:prstGeom>
          </p:spPr>
        </p:pic>
      </p:grp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54D99E5-7465-4D22-8B61-DF1E321DA34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E0B385E-F5D4-42C3-A64C-FEC23BCD0A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4099"/>
          <a:stretch/>
        </p:blipFill>
        <p:spPr>
          <a:xfrm>
            <a:off x="0" y="-1"/>
            <a:ext cx="9143999" cy="304688"/>
          </a:xfrm>
          <a:prstGeom prst="rect">
            <a:avLst/>
          </a:prstGeom>
        </p:spPr>
      </p:pic>
      <p:sp>
        <p:nvSpPr>
          <p:cNvPr id="8" name="Retângulo 7">
            <a:hlinkClick r:id="rId4" action="ppaction://hlinksldjump"/>
            <a:extLst>
              <a:ext uri="{FF2B5EF4-FFF2-40B4-BE49-F238E27FC236}">
                <a16:creationId xmlns:a16="http://schemas.microsoft.com/office/drawing/2014/main" id="{E8B194B2-B2C6-465A-AEFA-86C02C6548E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E922EEB-CA26-4EC0-96C3-C64E1E71EC48}"/>
              </a:ext>
            </a:extLst>
          </p:cNvPr>
          <p:cNvSpPr/>
          <p:nvPr/>
        </p:nvSpPr>
        <p:spPr>
          <a:xfrm>
            <a:off x="1835694" y="20537"/>
            <a:ext cx="7236806" cy="282961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pt-BR" sz="1000" dirty="0">
                <a:latin typeface="Yu Gothic Medium" panose="020B0500000000000000" pitchFamily="34" charset="-128"/>
                <a:ea typeface="Yu Gothic Medium" panose="020B0500000000000000" pitchFamily="34" charset="-128"/>
                <a:cs typeface="Verdana" panose="020B0604030504040204" pitchFamily="34" charset="0"/>
              </a:rPr>
              <a:t>  SMS para informar OS urgente aberta</a:t>
            </a:r>
          </a:p>
        </p:txBody>
      </p:sp>
      <p:sp>
        <p:nvSpPr>
          <p:cNvPr id="10" name="Retângulo 9">
            <a:hlinkClick r:id="rId6" action="ppaction://hlinksldjump"/>
            <a:extLst>
              <a:ext uri="{FF2B5EF4-FFF2-40B4-BE49-F238E27FC236}">
                <a16:creationId xmlns:a16="http://schemas.microsoft.com/office/drawing/2014/main" id="{F6E25EAA-DC57-4F32-8B36-64B351B58224}"/>
              </a:ext>
            </a:extLst>
          </p:cNvPr>
          <p:cNvSpPr/>
          <p:nvPr/>
        </p:nvSpPr>
        <p:spPr>
          <a:xfrm>
            <a:off x="1255239" y="-13603"/>
            <a:ext cx="652465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40112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51ABA7-B43F-4AF4-9638-28841A84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D4DDB940-DC3A-45CC-A15A-B4E4E81FB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D6F84EAD-DB6A-45DF-99C3-B8CA3BB5952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6F3520DD-5F24-4A5E-8CF4-AC7F36FEB174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0606B6E-ADAA-9700-0F44-9C7734D3E170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D6099E7-4829-F9AC-BE67-9A08E9045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6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69460-AA49-4337-9B4A-06A128855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8CE6601-C3CC-43F4-BA2C-A44CA7A39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" y="270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E2EFB6E-85EF-43A2-A28E-AFDD8D30B872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C928EDD3-B16F-4823-8FEF-00EB78CB6AB2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C2B75A4-F432-9128-0E29-2842578302A3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8BD61AB-092B-1E8E-2E2B-4225677A3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BC3B4-9CCB-4EB4-9B2A-B6FFC96A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7382A4-4B62-480B-94AA-7D9E4EA4D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B33B03-FD3D-4B95-8E1C-D4A51391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A76AEF0-8689-4469-90A1-31312B63DCF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E8BDA620-FC1B-4AF4-B3EC-2A1FD6BD219C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5216A5D-D059-C33D-72CF-BDE34F1CF7A5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A075B74-2B43-44FC-C459-5CC4A48B3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27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7C58F4-33B5-40E6-9C2B-30F59DB3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EFE62FD-12E9-40C8-AC5B-BBC25016F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" y="3477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0C84ED12-2BE0-4C38-A03B-31EF7969F4A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B1D0241D-0D5E-49DD-A40B-D61DA359CB14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8FA60D2-66EF-0242-9A0A-E9C4E288FC66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DF494DE-8230-8458-DDB3-2110488D3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7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12FD3-102E-495B-BF79-B5C8125F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9EE202-9265-48EF-87B9-371E94930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D32326-9760-4525-BD28-B04AA4AB9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E00DC00-DA49-4B7F-B3B3-BC3A0C7B1D2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FE95C36-C5EE-4954-8E19-184BDE80DBFC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7AB7112-CA6A-250B-B411-2F5DA46E9ED7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D02790B-E883-45F0-9F4C-AFCCCE5CE0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2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4ED8BF-D920-4A85-9E71-61B5C039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0A805F6-4E36-4525-A5A7-4AB6C72EC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" y="14452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4BB40D79-DB7E-42D7-B6CD-5B95800AEA0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E408B25E-D00C-42F0-BFC0-77F210C65D28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FF0CF45-4A3F-069F-6CC3-21F91672201B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19F5100-1D70-BBCC-F84E-E37F38D5C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B2FFF-7864-40E1-B92D-7BCC074E2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4D33A0-FEBE-4D57-B01F-7E98C76F2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5EA227-DDC6-40EA-A0D3-785BBAF26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D6086D1-0BDA-4E3E-BF03-EC7A889B7A8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7A38129-DA0F-4246-BEA7-51327AC8D71A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896423A-8681-42F8-8C30-BB90ABD180CC}"/>
              </a:ext>
            </a:extLst>
          </p:cNvPr>
          <p:cNvSpPr/>
          <p:nvPr/>
        </p:nvSpPr>
        <p:spPr>
          <a:xfrm>
            <a:off x="0" y="33951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541CB5B3-7FF2-4DAA-BF9F-E4C1463E3AF5}"/>
              </a:ext>
            </a:extLst>
          </p:cNvPr>
          <p:cNvSpPr/>
          <p:nvPr/>
        </p:nvSpPr>
        <p:spPr>
          <a:xfrm>
            <a:off x="-6261" y="64771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72D5626D-F1EF-4D27-B986-A4B21FF0E214}"/>
              </a:ext>
            </a:extLst>
          </p:cNvPr>
          <p:cNvSpPr/>
          <p:nvPr/>
        </p:nvSpPr>
        <p:spPr>
          <a:xfrm>
            <a:off x="6261" y="96581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7C7D8ED4-47AC-498F-9DAF-B3B2028B1520}"/>
              </a:ext>
            </a:extLst>
          </p:cNvPr>
          <p:cNvSpPr/>
          <p:nvPr/>
        </p:nvSpPr>
        <p:spPr>
          <a:xfrm>
            <a:off x="6261" y="129418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182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68CE1-F4E6-48F8-BD14-1AAA5F0A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A2DF5E-9F37-4D4D-9E17-A00D09622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26310B7-2890-4FE1-9AD3-96DA9224A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" y="0"/>
            <a:ext cx="9108281" cy="514350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72538FA7-A809-449C-B5FD-6589715C3184}"/>
              </a:ext>
            </a:extLst>
          </p:cNvPr>
          <p:cNvSpPr/>
          <p:nvPr/>
        </p:nvSpPr>
        <p:spPr>
          <a:xfrm>
            <a:off x="0" y="-21791"/>
            <a:ext cx="935596" cy="267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AED5D150-6BFD-428D-91D2-FF97ACA0FC40}"/>
              </a:ext>
            </a:extLst>
          </p:cNvPr>
          <p:cNvSpPr/>
          <p:nvPr/>
        </p:nvSpPr>
        <p:spPr>
          <a:xfrm>
            <a:off x="1007604" y="-21791"/>
            <a:ext cx="684076" cy="28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07852759-4D6E-4F64-A4F1-FB7098427010}"/>
              </a:ext>
            </a:extLst>
          </p:cNvPr>
          <p:cNvSpPr/>
          <p:nvPr/>
        </p:nvSpPr>
        <p:spPr>
          <a:xfrm>
            <a:off x="1702186" y="-29743"/>
            <a:ext cx="1141621" cy="28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E1B60B0-3A5E-E1CB-BFB3-871C96A70045}"/>
              </a:ext>
            </a:extLst>
          </p:cNvPr>
          <p:cNvSpPr/>
          <p:nvPr/>
        </p:nvSpPr>
        <p:spPr>
          <a:xfrm>
            <a:off x="107504" y="297237"/>
            <a:ext cx="1980220" cy="546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AB56571-74F6-3727-4C9D-772DF1F30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8" y="297237"/>
            <a:ext cx="1038951" cy="52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39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78A83-0F57-446D-A995-AAEA297B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6BF71-35DB-408B-A872-68D68A70A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150CB9-1CB5-49AB-902B-F759598E2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6E6B279-7422-426D-81DB-5667DD28290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5266044-93E4-4524-94F7-F9180B43C15F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E5A7F91-787A-4E2F-8336-B8EF89341E02}"/>
              </a:ext>
            </a:extLst>
          </p:cNvPr>
          <p:cNvSpPr/>
          <p:nvPr/>
        </p:nvSpPr>
        <p:spPr>
          <a:xfrm>
            <a:off x="2159732" y="0"/>
            <a:ext cx="1368152" cy="28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C0C1850-ACCB-A38B-C1D6-B00222368C69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3712BFF-8AAE-AB0B-67C0-2BA16FB96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14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6BA71-3047-4FCD-A13F-AEE56B05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7DEE58-2C9C-4F2D-B128-576C0F4E1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876DF2-3A2C-4F61-ABDE-40E3FD7B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2FE8CB65-8B91-4287-B3E8-3F87D8141C1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7E2EBF06-0EBB-49C8-8A90-B27FBCF530F3}"/>
              </a:ext>
            </a:extLst>
          </p:cNvPr>
          <p:cNvSpPr/>
          <p:nvPr/>
        </p:nvSpPr>
        <p:spPr>
          <a:xfrm>
            <a:off x="9298" y="33950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D8CD41B1-85D7-47F2-BC58-2A0EAA789B57}"/>
              </a:ext>
            </a:extLst>
          </p:cNvPr>
          <p:cNvSpPr/>
          <p:nvPr/>
        </p:nvSpPr>
        <p:spPr>
          <a:xfrm>
            <a:off x="-9298" y="64809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432379ED-E5AF-4CDE-935B-2A5A67C8073D}"/>
              </a:ext>
            </a:extLst>
          </p:cNvPr>
          <p:cNvSpPr/>
          <p:nvPr/>
        </p:nvSpPr>
        <p:spPr>
          <a:xfrm>
            <a:off x="9298" y="96578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7C9BF190-2164-4056-AA21-37CEA64480FA}"/>
              </a:ext>
            </a:extLst>
          </p:cNvPr>
          <p:cNvSpPr/>
          <p:nvPr/>
        </p:nvSpPr>
        <p:spPr>
          <a:xfrm>
            <a:off x="-9298" y="128706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5542268B-370F-4E4B-B5CE-D9FE90188BEF}"/>
              </a:ext>
            </a:extLst>
          </p:cNvPr>
          <p:cNvSpPr/>
          <p:nvPr/>
        </p:nvSpPr>
        <p:spPr>
          <a:xfrm>
            <a:off x="9298" y="128860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FD95E663-C822-4CA7-A1CA-74C708E3DED9}"/>
              </a:ext>
            </a:extLst>
          </p:cNvPr>
          <p:cNvSpPr/>
          <p:nvPr/>
        </p:nvSpPr>
        <p:spPr>
          <a:xfrm>
            <a:off x="9298" y="160475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rId10" action="ppaction://hlinksldjump"/>
            <a:extLst>
              <a:ext uri="{FF2B5EF4-FFF2-40B4-BE49-F238E27FC236}">
                <a16:creationId xmlns:a16="http://schemas.microsoft.com/office/drawing/2014/main" id="{78AD742B-6376-4C1F-8E7B-B7B8766A29A0}"/>
              </a:ext>
            </a:extLst>
          </p:cNvPr>
          <p:cNvSpPr/>
          <p:nvPr/>
        </p:nvSpPr>
        <p:spPr>
          <a:xfrm>
            <a:off x="5676" y="192091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11" action="ppaction://hlinksldjump"/>
            <a:extLst>
              <a:ext uri="{FF2B5EF4-FFF2-40B4-BE49-F238E27FC236}">
                <a16:creationId xmlns:a16="http://schemas.microsoft.com/office/drawing/2014/main" id="{3BDC5CF2-4C57-486D-8897-3BDE916BE27B}"/>
              </a:ext>
            </a:extLst>
          </p:cNvPr>
          <p:cNvSpPr/>
          <p:nvPr/>
        </p:nvSpPr>
        <p:spPr>
          <a:xfrm>
            <a:off x="-8015" y="224184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hlinkClick r:id="rId12" action="ppaction://hlinksldjump"/>
            <a:extLst>
              <a:ext uri="{FF2B5EF4-FFF2-40B4-BE49-F238E27FC236}">
                <a16:creationId xmlns:a16="http://schemas.microsoft.com/office/drawing/2014/main" id="{C712F97F-3518-4AF0-AA39-9348A5F8C6E5}"/>
              </a:ext>
            </a:extLst>
          </p:cNvPr>
          <p:cNvSpPr/>
          <p:nvPr/>
        </p:nvSpPr>
        <p:spPr>
          <a:xfrm>
            <a:off x="2351" y="257659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hlinkClick r:id="rId13" action="ppaction://hlinksldjump"/>
            <a:extLst>
              <a:ext uri="{FF2B5EF4-FFF2-40B4-BE49-F238E27FC236}">
                <a16:creationId xmlns:a16="http://schemas.microsoft.com/office/drawing/2014/main" id="{701C3809-E05A-490B-9F83-040DF41DC4D9}"/>
              </a:ext>
            </a:extLst>
          </p:cNvPr>
          <p:cNvSpPr/>
          <p:nvPr/>
        </p:nvSpPr>
        <p:spPr>
          <a:xfrm>
            <a:off x="-9298" y="289128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hlinkClick r:id="rId14" action="ppaction://hlinksldjump"/>
            <a:extLst>
              <a:ext uri="{FF2B5EF4-FFF2-40B4-BE49-F238E27FC236}">
                <a16:creationId xmlns:a16="http://schemas.microsoft.com/office/drawing/2014/main" id="{EB7505E1-BFD4-44DF-BB61-6921CE99F906}"/>
              </a:ext>
            </a:extLst>
          </p:cNvPr>
          <p:cNvSpPr/>
          <p:nvPr/>
        </p:nvSpPr>
        <p:spPr>
          <a:xfrm>
            <a:off x="9298" y="322603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hlinkClick r:id="rId15" action="ppaction://hlinksldjump"/>
            <a:extLst>
              <a:ext uri="{FF2B5EF4-FFF2-40B4-BE49-F238E27FC236}">
                <a16:creationId xmlns:a16="http://schemas.microsoft.com/office/drawing/2014/main" id="{01D3BD9C-D035-4A7E-B65E-533798F275D5}"/>
              </a:ext>
            </a:extLst>
          </p:cNvPr>
          <p:cNvSpPr/>
          <p:nvPr/>
        </p:nvSpPr>
        <p:spPr>
          <a:xfrm>
            <a:off x="22704" y="354046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hlinkClick r:id="rId16" action="ppaction://hlinksldjump"/>
            <a:extLst>
              <a:ext uri="{FF2B5EF4-FFF2-40B4-BE49-F238E27FC236}">
                <a16:creationId xmlns:a16="http://schemas.microsoft.com/office/drawing/2014/main" id="{FEA7251C-C067-4640-8707-B9DD2918B798}"/>
              </a:ext>
            </a:extLst>
          </p:cNvPr>
          <p:cNvSpPr/>
          <p:nvPr/>
        </p:nvSpPr>
        <p:spPr>
          <a:xfrm>
            <a:off x="22704" y="385488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819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F0FE0-B3BF-4B23-883E-694735A9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D47C65-03BC-43D6-AFC7-ACDCA8758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DD596C-E80B-430F-AB0F-CF66E8800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F9E81ACA-C91B-4C4E-8A75-7A5B973049E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E74F0C38-62D1-4C08-AC6F-B8D4786D7176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DA603703-DFB3-45BC-9F87-F4938EBF14F9}"/>
              </a:ext>
            </a:extLst>
          </p:cNvPr>
          <p:cNvSpPr/>
          <p:nvPr/>
        </p:nvSpPr>
        <p:spPr>
          <a:xfrm>
            <a:off x="2159732" y="0"/>
            <a:ext cx="1368152" cy="28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AFE41CA-54E4-F1A0-122A-40D3E8A66CDE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B258DC6-00E7-6769-6E97-27361CA6A1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4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00265-F4DE-4455-85ED-1639B11E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10F492-173D-4746-BFC1-085423193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28C0F5-BB4A-4761-A1AC-D47E29B9F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7978360-C79F-4996-91B2-15640D98674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0BFB34BE-88DB-4061-A3AA-EB2BF56D0D24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FB1B4046-8497-407A-8FC7-57AA569CF5B7}"/>
              </a:ext>
            </a:extLst>
          </p:cNvPr>
          <p:cNvSpPr/>
          <p:nvPr/>
        </p:nvSpPr>
        <p:spPr>
          <a:xfrm>
            <a:off x="2159732" y="0"/>
            <a:ext cx="1368152" cy="28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6FB9F21-74C3-7B6F-4564-4D70151C1046}"/>
              </a:ext>
            </a:extLst>
          </p:cNvPr>
          <p:cNvSpPr/>
          <p:nvPr/>
        </p:nvSpPr>
        <p:spPr>
          <a:xfrm>
            <a:off x="71500" y="375505"/>
            <a:ext cx="1692188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B975AFE-A8FF-C4AB-CD73-16B7DCD45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89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F655A9-A5CF-45F2-B5BA-376E1CF9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CD39CB-4B5D-4744-A2E7-88545A1A1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B8AF42-CEBB-4DCA-93AA-53A6092B8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83438EC-1D5C-427D-A962-DD80888198B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4" action="ppaction://hlinksldjump"/>
            <a:extLst>
              <a:ext uri="{FF2B5EF4-FFF2-40B4-BE49-F238E27FC236}">
                <a16:creationId xmlns:a16="http://schemas.microsoft.com/office/drawing/2014/main" id="{3BD2112C-347D-4197-BC25-429D17861657}"/>
              </a:ext>
            </a:extLst>
          </p:cNvPr>
          <p:cNvSpPr/>
          <p:nvPr/>
        </p:nvSpPr>
        <p:spPr>
          <a:xfrm>
            <a:off x="0" y="33951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5" action="ppaction://hlinksldjump"/>
            <a:extLst>
              <a:ext uri="{FF2B5EF4-FFF2-40B4-BE49-F238E27FC236}">
                <a16:creationId xmlns:a16="http://schemas.microsoft.com/office/drawing/2014/main" id="{CBAE9FE3-76DC-49AE-A9FC-7506FE9DBB51}"/>
              </a:ext>
            </a:extLst>
          </p:cNvPr>
          <p:cNvSpPr/>
          <p:nvPr/>
        </p:nvSpPr>
        <p:spPr>
          <a:xfrm>
            <a:off x="0" y="65202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6" action="ppaction://hlinksldjump"/>
            <a:extLst>
              <a:ext uri="{FF2B5EF4-FFF2-40B4-BE49-F238E27FC236}">
                <a16:creationId xmlns:a16="http://schemas.microsoft.com/office/drawing/2014/main" id="{672AF58F-7EB5-460C-9C86-DA22B7E5759F}"/>
              </a:ext>
            </a:extLst>
          </p:cNvPr>
          <p:cNvSpPr/>
          <p:nvPr/>
        </p:nvSpPr>
        <p:spPr>
          <a:xfrm>
            <a:off x="0" y="97407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7" action="ppaction://hlinksldjump"/>
            <a:extLst>
              <a:ext uri="{FF2B5EF4-FFF2-40B4-BE49-F238E27FC236}">
                <a16:creationId xmlns:a16="http://schemas.microsoft.com/office/drawing/2014/main" id="{97586296-B837-4AE0-9277-8C9E078EAF66}"/>
              </a:ext>
            </a:extLst>
          </p:cNvPr>
          <p:cNvSpPr/>
          <p:nvPr/>
        </p:nvSpPr>
        <p:spPr>
          <a:xfrm>
            <a:off x="-1508" y="129878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8" action="ppaction://hlinksldjump"/>
            <a:extLst>
              <a:ext uri="{FF2B5EF4-FFF2-40B4-BE49-F238E27FC236}">
                <a16:creationId xmlns:a16="http://schemas.microsoft.com/office/drawing/2014/main" id="{692E6D0B-0526-4030-B834-D389A4015E08}"/>
              </a:ext>
            </a:extLst>
          </p:cNvPr>
          <p:cNvSpPr/>
          <p:nvPr/>
        </p:nvSpPr>
        <p:spPr>
          <a:xfrm>
            <a:off x="1674" y="194094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hlinkClick r:id="rId9" action="ppaction://hlinksldjump"/>
            <a:extLst>
              <a:ext uri="{FF2B5EF4-FFF2-40B4-BE49-F238E27FC236}">
                <a16:creationId xmlns:a16="http://schemas.microsoft.com/office/drawing/2014/main" id="{7E01B2BF-F2DD-4DEC-B000-29043BA657C3}"/>
              </a:ext>
            </a:extLst>
          </p:cNvPr>
          <p:cNvSpPr/>
          <p:nvPr/>
        </p:nvSpPr>
        <p:spPr>
          <a:xfrm>
            <a:off x="0" y="257448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hlinkClick r:id="rId10" action="ppaction://hlinksldjump"/>
            <a:extLst>
              <a:ext uri="{FF2B5EF4-FFF2-40B4-BE49-F238E27FC236}">
                <a16:creationId xmlns:a16="http://schemas.microsoft.com/office/drawing/2014/main" id="{2DA55766-B0A0-4871-B045-6C747FFF6446}"/>
              </a:ext>
            </a:extLst>
          </p:cNvPr>
          <p:cNvSpPr/>
          <p:nvPr/>
        </p:nvSpPr>
        <p:spPr>
          <a:xfrm>
            <a:off x="0" y="291376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hlinkClick r:id="rId11" action="ppaction://hlinksldjump"/>
            <a:extLst>
              <a:ext uri="{FF2B5EF4-FFF2-40B4-BE49-F238E27FC236}">
                <a16:creationId xmlns:a16="http://schemas.microsoft.com/office/drawing/2014/main" id="{085ABD15-FDF9-4C06-821A-FB80E11E7200}"/>
              </a:ext>
            </a:extLst>
          </p:cNvPr>
          <p:cNvSpPr/>
          <p:nvPr/>
        </p:nvSpPr>
        <p:spPr>
          <a:xfrm>
            <a:off x="0" y="322051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hlinkClick r:id="rId12" action="ppaction://hlinksldjump"/>
            <a:extLst>
              <a:ext uri="{FF2B5EF4-FFF2-40B4-BE49-F238E27FC236}">
                <a16:creationId xmlns:a16="http://schemas.microsoft.com/office/drawing/2014/main" id="{5F22728C-6D0D-4F2B-9059-40F9D190E15B}"/>
              </a:ext>
            </a:extLst>
          </p:cNvPr>
          <p:cNvSpPr/>
          <p:nvPr/>
        </p:nvSpPr>
        <p:spPr>
          <a:xfrm>
            <a:off x="0" y="354133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hlinkClick r:id="rId13" action="ppaction://hlinksldjump"/>
            <a:extLst>
              <a:ext uri="{FF2B5EF4-FFF2-40B4-BE49-F238E27FC236}">
                <a16:creationId xmlns:a16="http://schemas.microsoft.com/office/drawing/2014/main" id="{557FD290-C07C-49C8-98AC-C588A194FC8C}"/>
              </a:ext>
            </a:extLst>
          </p:cNvPr>
          <p:cNvSpPr/>
          <p:nvPr/>
        </p:nvSpPr>
        <p:spPr>
          <a:xfrm>
            <a:off x="3000" y="161889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hlinkClick r:id="rId14" action="ppaction://hlinksldjump"/>
            <a:extLst>
              <a:ext uri="{FF2B5EF4-FFF2-40B4-BE49-F238E27FC236}">
                <a16:creationId xmlns:a16="http://schemas.microsoft.com/office/drawing/2014/main" id="{847DF6C6-12A5-4AE3-87BD-C846692DA96C}"/>
              </a:ext>
            </a:extLst>
          </p:cNvPr>
          <p:cNvSpPr/>
          <p:nvPr/>
        </p:nvSpPr>
        <p:spPr>
          <a:xfrm>
            <a:off x="0" y="225173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7981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FA7F1-0A00-47F1-BAE3-484E2D179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E5F7C4-20FD-4180-B59B-93C3B52DD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880079-ED76-4592-B64D-BB374474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FADB3F9-7061-462D-A977-8C7D50A2F6B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556000CD-AD44-4D82-BFD1-EFE657AB5C90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D1C2D2D-D669-93CA-B710-E31C95DD6F3F}"/>
              </a:ext>
            </a:extLst>
          </p:cNvPr>
          <p:cNvSpPr/>
          <p:nvPr/>
        </p:nvSpPr>
        <p:spPr>
          <a:xfrm>
            <a:off x="71500" y="375505"/>
            <a:ext cx="1476164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4503BB9-31BA-2FA2-883A-C6CC1182E1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26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9ECDE-579C-44B9-83C6-CEBD4BB4C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85E178-DB6C-4FC3-806E-F02691097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AB6374-2B4E-4611-AA66-C7A372DBC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5C87237-953C-4FE1-B069-B974D8990E7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92879D5-FCDC-46C2-A075-E770E274A4B4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132BF3A-020E-CFDA-3690-EAEC714AE755}"/>
              </a:ext>
            </a:extLst>
          </p:cNvPr>
          <p:cNvSpPr/>
          <p:nvPr/>
        </p:nvSpPr>
        <p:spPr>
          <a:xfrm>
            <a:off x="71500" y="375505"/>
            <a:ext cx="1476164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D4DFAC8-8552-F8DB-57C6-EE3664762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81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386E4-6721-4120-9CED-0C8A9FCE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B2D057-D879-47FD-8B34-66E96DC16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0C389C-23E4-4FB2-AC23-5BE6DE4E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BC19D25-15EE-454E-B59D-8026AA0FFBC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FA831FBC-9A3B-449E-93B1-65858BBEF8EF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D503BA3-B2C8-B6BA-08AD-665AFDF622A6}"/>
              </a:ext>
            </a:extLst>
          </p:cNvPr>
          <p:cNvSpPr/>
          <p:nvPr/>
        </p:nvSpPr>
        <p:spPr>
          <a:xfrm>
            <a:off x="71500" y="375505"/>
            <a:ext cx="1476164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3C55B79-5B90-79C4-A74C-FDAAC79C43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06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CD7F72-55B6-48A5-8424-CFF9DC78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30DB08-5883-448E-8DC3-95D5D9153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5C8B09-A3FC-4CA6-821B-6FAC2CD88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F28886C7-235C-4927-B1E7-736374C3995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589CAA6-EAB0-4E63-82A1-807B398D4133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F99CD4D-DB80-C9CE-7F72-9E1417F584B6}"/>
              </a:ext>
            </a:extLst>
          </p:cNvPr>
          <p:cNvSpPr/>
          <p:nvPr/>
        </p:nvSpPr>
        <p:spPr>
          <a:xfrm>
            <a:off x="71500" y="375505"/>
            <a:ext cx="1476164" cy="612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99C7453-7CF7-709D-BC32-E1888BDFA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0" y="339501"/>
            <a:ext cx="1357606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27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C47DF-F0E6-46C4-9251-AB78158EE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DA60D770-7D8C-423B-A97C-5412ED7E1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13024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7D8C7BEB-B10A-4A56-93C6-35B107980B9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B896DA80-6180-4FC7-B65C-A4D008E18E55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4C606C9-A8AB-148E-AE76-BDCE240A4D80}"/>
              </a:ext>
            </a:extLst>
          </p:cNvPr>
          <p:cNvSpPr/>
          <p:nvPr/>
        </p:nvSpPr>
        <p:spPr>
          <a:xfrm>
            <a:off x="71500" y="375505"/>
            <a:ext cx="1512168" cy="54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E9DABE8-D28C-8982-D086-0239356CAA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45853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50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67A4F-8CED-4717-9475-E88BA4E1F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3663234C-C89A-40D6-A45A-8427FB9F8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BC5B93B-E837-481A-B145-A7B05049037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172E0E9-DA12-4657-B29D-6709CBBE324B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A5C2094-54E1-D683-E2FF-76E82D784E52}"/>
              </a:ext>
            </a:extLst>
          </p:cNvPr>
          <p:cNvSpPr/>
          <p:nvPr/>
        </p:nvSpPr>
        <p:spPr>
          <a:xfrm>
            <a:off x="71500" y="375505"/>
            <a:ext cx="1512168" cy="540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2C1CD74-D738-D52B-39D5-788F44EE2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45853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79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CB0FC-A76B-40E8-A938-9E6993D63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2DD1FE-6A31-4606-856E-BAD1D350A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482233-E056-429F-B3AD-EA08B655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2661A4E-2A1A-4B90-9F58-CC31FF7856E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7937AA8-66D8-4ECB-980B-AD103662E6D3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805A84-CD19-91A8-0081-51EDAA19B92E}"/>
              </a:ext>
            </a:extLst>
          </p:cNvPr>
          <p:cNvSpPr/>
          <p:nvPr/>
        </p:nvSpPr>
        <p:spPr>
          <a:xfrm>
            <a:off x="71500" y="375505"/>
            <a:ext cx="1476164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CCEF4D6-C0DC-612F-F43C-2083502405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5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55736-C1DD-4539-AD96-1449A8FF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3F72A1-EB09-4692-B257-56F61D49E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C8D5CA-51E1-48F5-AFE6-F05AD6483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0CA82387-FE5F-4D3D-9599-52B070CBB468}"/>
              </a:ext>
            </a:extLst>
          </p:cNvPr>
          <p:cNvSpPr/>
          <p:nvPr/>
        </p:nvSpPr>
        <p:spPr>
          <a:xfrm>
            <a:off x="0" y="33950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4B94D14-682C-420D-85D9-E873782807A0}"/>
              </a:ext>
            </a:extLst>
          </p:cNvPr>
          <p:cNvSpPr/>
          <p:nvPr/>
        </p:nvSpPr>
        <p:spPr>
          <a:xfrm>
            <a:off x="0" y="65716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7DD0C25F-5E47-451E-8739-9B1829AFCE3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99EAC57F-1089-4075-B8BD-ACBE1E864F15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C27061BD-7506-4A0B-8C04-0886E77C0D07}"/>
              </a:ext>
            </a:extLst>
          </p:cNvPr>
          <p:cNvSpPr/>
          <p:nvPr/>
        </p:nvSpPr>
        <p:spPr>
          <a:xfrm>
            <a:off x="0" y="96629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811A0B20-0332-4AF1-95C0-2B36B56113C2}"/>
              </a:ext>
            </a:extLst>
          </p:cNvPr>
          <p:cNvSpPr/>
          <p:nvPr/>
        </p:nvSpPr>
        <p:spPr>
          <a:xfrm>
            <a:off x="1531" y="127763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1D9421FB-C9D9-4D76-868D-0BE8201C2506}"/>
              </a:ext>
            </a:extLst>
          </p:cNvPr>
          <p:cNvSpPr/>
          <p:nvPr/>
        </p:nvSpPr>
        <p:spPr>
          <a:xfrm>
            <a:off x="0" y="161007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rId10" action="ppaction://hlinksldjump"/>
            <a:extLst>
              <a:ext uri="{FF2B5EF4-FFF2-40B4-BE49-F238E27FC236}">
                <a16:creationId xmlns:a16="http://schemas.microsoft.com/office/drawing/2014/main" id="{0977238C-F3EC-4BEE-B308-CC113EFAB320}"/>
              </a:ext>
            </a:extLst>
          </p:cNvPr>
          <p:cNvSpPr/>
          <p:nvPr/>
        </p:nvSpPr>
        <p:spPr>
          <a:xfrm>
            <a:off x="0" y="192142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513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78EB47-5D4F-450C-9B44-88DDE0DF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51035D-3560-42F8-B097-88B76B5A1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635497-46F9-4391-8C5A-D6350E9B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2122C97D-E1D1-44B8-B2B1-654A63B099A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E59D15F6-3BF5-4EAA-BC0C-BA8279D00073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FDFCBCC-0788-0045-3D93-01FB8D54C7FE}"/>
              </a:ext>
            </a:extLst>
          </p:cNvPr>
          <p:cNvSpPr/>
          <p:nvPr/>
        </p:nvSpPr>
        <p:spPr>
          <a:xfrm>
            <a:off x="35496" y="375505"/>
            <a:ext cx="151216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0432769-73FE-0921-EE23-E39884F7E3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37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FCFE0-EF22-4985-B0DB-D249C8B1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C6973A-802D-4A63-9AFC-E9A5D68A5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8CC143-E40D-4166-89BB-2D21850E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85CED63-0F0C-4B58-926B-5A3D6C58DBF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0F7B08E-7E40-4CCD-9599-E2C4157C2EFA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C066CB1-1882-96C5-50E6-B686D8DE52A1}"/>
              </a:ext>
            </a:extLst>
          </p:cNvPr>
          <p:cNvSpPr/>
          <p:nvPr/>
        </p:nvSpPr>
        <p:spPr>
          <a:xfrm>
            <a:off x="35496" y="375505"/>
            <a:ext cx="151216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BF28E8B-8B90-E787-F74C-9B476BDAB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47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2ABD7-50E6-40E4-91D1-CA525DA7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1B947A-03AB-4FAD-8754-74F668CD0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39400D-EDCD-47BE-97E6-384CB7AD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04983631-DFC2-4704-9C64-171BDD49FB5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F1354DF8-C863-4401-93C7-75E0D52E4363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9D76B21-45D7-3186-2E0B-665ABEB73E6A}"/>
              </a:ext>
            </a:extLst>
          </p:cNvPr>
          <p:cNvSpPr/>
          <p:nvPr/>
        </p:nvSpPr>
        <p:spPr>
          <a:xfrm>
            <a:off x="35496" y="375505"/>
            <a:ext cx="151216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FC2E83A-FB9B-DC81-1DA6-7B4B493CD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19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20FFE-CA78-4EEF-8D0E-D45832876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CFABE0-0389-4968-8513-24A829470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AAA3CF2-3585-4DD7-84A2-9408FF5B5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79E225D-1F65-41A6-A85A-509D2389080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EF3625D0-027D-4D4B-ABEE-90D6B793A517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9AD426-1CCD-D2BA-2400-BEE07F73D4A5}"/>
              </a:ext>
            </a:extLst>
          </p:cNvPr>
          <p:cNvSpPr/>
          <p:nvPr/>
        </p:nvSpPr>
        <p:spPr>
          <a:xfrm>
            <a:off x="35496" y="375505"/>
            <a:ext cx="151216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E17E0EE-0369-254F-7114-481089BC3C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17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D559D-C0D2-46E9-B3DA-39A1BBEAE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3FCA27E-7266-4377-8A93-FC073E51F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" y="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34725A14-866B-4DE4-B58D-915CFFAAA10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8A8B5C7A-874D-48B2-BC8B-B6C7358406B7}"/>
              </a:ext>
            </a:extLst>
          </p:cNvPr>
          <p:cNvSpPr/>
          <p:nvPr/>
        </p:nvSpPr>
        <p:spPr>
          <a:xfrm>
            <a:off x="1259632" y="1255"/>
            <a:ext cx="86409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8D0776F-F7C3-DEE4-9725-1097F7754FF0}"/>
              </a:ext>
            </a:extLst>
          </p:cNvPr>
          <p:cNvSpPr/>
          <p:nvPr/>
        </p:nvSpPr>
        <p:spPr>
          <a:xfrm>
            <a:off x="35496" y="375505"/>
            <a:ext cx="151216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F3834AC-0495-BE79-E7FC-996675123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0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20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9AA4C-45B8-4DFB-8162-9ED74827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2B875E-2EEB-48C0-8233-F018A975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C6BF196-D61C-456D-B566-E8087B63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25A87EE-B7A5-4EF4-9A54-CCCCAE1DC3E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B5F7831B-6CEC-42F3-A7C4-2D41FB53D9CE}"/>
              </a:ext>
            </a:extLst>
          </p:cNvPr>
          <p:cNvSpPr/>
          <p:nvPr/>
        </p:nvSpPr>
        <p:spPr>
          <a:xfrm>
            <a:off x="-5261" y="33093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D4248567-976D-4309-91BB-D07F7FC29744}"/>
              </a:ext>
            </a:extLst>
          </p:cNvPr>
          <p:cNvSpPr/>
          <p:nvPr/>
        </p:nvSpPr>
        <p:spPr>
          <a:xfrm>
            <a:off x="5261" y="65310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03A1956B-B57E-4D11-BF2F-2D8A24EE21F7}"/>
              </a:ext>
            </a:extLst>
          </p:cNvPr>
          <p:cNvSpPr/>
          <p:nvPr/>
        </p:nvSpPr>
        <p:spPr>
          <a:xfrm>
            <a:off x="-5261" y="97605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66E78AB1-299C-4C96-91C2-EFA89968CC82}"/>
              </a:ext>
            </a:extLst>
          </p:cNvPr>
          <p:cNvSpPr/>
          <p:nvPr/>
        </p:nvSpPr>
        <p:spPr>
          <a:xfrm>
            <a:off x="5261" y="128216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rId8" action="ppaction://hlinksldjump"/>
            <a:extLst>
              <a:ext uri="{FF2B5EF4-FFF2-40B4-BE49-F238E27FC236}">
                <a16:creationId xmlns:a16="http://schemas.microsoft.com/office/drawing/2014/main" id="{81F4B5BE-BF13-4189-B625-ECC446CA214D}"/>
              </a:ext>
            </a:extLst>
          </p:cNvPr>
          <p:cNvSpPr/>
          <p:nvPr/>
        </p:nvSpPr>
        <p:spPr>
          <a:xfrm>
            <a:off x="5261" y="192350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9" action="ppaction://hlinksldjump"/>
            <a:extLst>
              <a:ext uri="{FF2B5EF4-FFF2-40B4-BE49-F238E27FC236}">
                <a16:creationId xmlns:a16="http://schemas.microsoft.com/office/drawing/2014/main" id="{E9F51D19-6AA1-4732-B786-FC0577A62076}"/>
              </a:ext>
            </a:extLst>
          </p:cNvPr>
          <p:cNvSpPr/>
          <p:nvPr/>
        </p:nvSpPr>
        <p:spPr>
          <a:xfrm>
            <a:off x="5261" y="226423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hlinkClick r:id="rId10" action="ppaction://hlinksldjump"/>
            <a:extLst>
              <a:ext uri="{FF2B5EF4-FFF2-40B4-BE49-F238E27FC236}">
                <a16:creationId xmlns:a16="http://schemas.microsoft.com/office/drawing/2014/main" id="{B7A562C7-2C4B-4AB7-9DBF-EB4A509EA692}"/>
              </a:ext>
            </a:extLst>
          </p:cNvPr>
          <p:cNvSpPr/>
          <p:nvPr/>
        </p:nvSpPr>
        <p:spPr>
          <a:xfrm>
            <a:off x="5261" y="289735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hlinkClick r:id="rId11" action="ppaction://hlinksldjump"/>
            <a:extLst>
              <a:ext uri="{FF2B5EF4-FFF2-40B4-BE49-F238E27FC236}">
                <a16:creationId xmlns:a16="http://schemas.microsoft.com/office/drawing/2014/main" id="{55C80165-F919-4F9C-ABE9-36C6C72BFAC7}"/>
              </a:ext>
            </a:extLst>
          </p:cNvPr>
          <p:cNvSpPr/>
          <p:nvPr/>
        </p:nvSpPr>
        <p:spPr>
          <a:xfrm>
            <a:off x="5261" y="321694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hlinkClick r:id="rId12" action="ppaction://hlinksldjump"/>
            <a:extLst>
              <a:ext uri="{FF2B5EF4-FFF2-40B4-BE49-F238E27FC236}">
                <a16:creationId xmlns:a16="http://schemas.microsoft.com/office/drawing/2014/main" id="{30CF7F38-08C3-4447-81E1-7454E6EAEC81}"/>
              </a:ext>
            </a:extLst>
          </p:cNvPr>
          <p:cNvSpPr/>
          <p:nvPr/>
        </p:nvSpPr>
        <p:spPr>
          <a:xfrm>
            <a:off x="-5261" y="162021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hlinkClick r:id="rId13" action="ppaction://hlinksldjump"/>
            <a:extLst>
              <a:ext uri="{FF2B5EF4-FFF2-40B4-BE49-F238E27FC236}">
                <a16:creationId xmlns:a16="http://schemas.microsoft.com/office/drawing/2014/main" id="{24B27E2E-3A03-4584-802C-A6B74C35FB83}"/>
              </a:ext>
            </a:extLst>
          </p:cNvPr>
          <p:cNvSpPr/>
          <p:nvPr/>
        </p:nvSpPr>
        <p:spPr>
          <a:xfrm>
            <a:off x="12586" y="258079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97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8EB51-809F-4988-B966-39EF4126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3ECDDF-15AB-42DC-B4AA-CDE4ED815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660FB89-FE3E-40D8-B420-E1980214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A15921B-A23B-437E-BF6F-E7A66A4529A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1C6C8F1-B3B7-420E-9449-41844B813C62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6832A89-EB86-8BB8-EB33-F0054CEDA3B7}"/>
              </a:ext>
            </a:extLst>
          </p:cNvPr>
          <p:cNvSpPr/>
          <p:nvPr/>
        </p:nvSpPr>
        <p:spPr>
          <a:xfrm>
            <a:off x="90180" y="383680"/>
            <a:ext cx="167350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A8609E0-5D5E-FF06-3D90-4BBDF0671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0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316E7-1CCB-40AD-B504-0C96B7BB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B761B1-7269-4A64-95B9-2E5ABBA03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E94D14-A8B1-4DFE-A7D5-D35F36D5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0BAD65DB-9E5B-48F9-8D25-0CA5F7B414A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393B14B7-C67A-452A-BD9A-5896A73312D9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01117AA-6334-6E57-DD23-A102BD36165F}"/>
              </a:ext>
            </a:extLst>
          </p:cNvPr>
          <p:cNvSpPr/>
          <p:nvPr/>
        </p:nvSpPr>
        <p:spPr>
          <a:xfrm>
            <a:off x="90180" y="383680"/>
            <a:ext cx="167350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88A1AC0-5297-9B20-9968-C1929ED1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12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CD4AA-1D66-4926-BD97-502E8EE2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17B22-023A-4089-A6E8-44E840D25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32F664-A715-4DFB-ABF8-A6C6CF16E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1739A38-30E5-4546-AA14-A748762D3EF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D74EE046-710A-4657-991B-3205BD2546E3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E35FC6A-D195-2917-9E04-D5E689C5037D}"/>
              </a:ext>
            </a:extLst>
          </p:cNvPr>
          <p:cNvSpPr/>
          <p:nvPr/>
        </p:nvSpPr>
        <p:spPr>
          <a:xfrm>
            <a:off x="90180" y="383680"/>
            <a:ext cx="167350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BF7C8CE-7896-1EB0-D531-221BCF65D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9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C2C0F-9085-45E3-9A5D-DE22D6C0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A79BA31-006F-4D0F-972D-D28A7F7DB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2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D308225B-49B4-4A8C-937C-9BAC9B0B3C9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BF858A00-2090-4EEC-AA2E-8E2F4898AC29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913A535-45A7-5E2F-2F1B-94C40A5A1506}"/>
              </a:ext>
            </a:extLst>
          </p:cNvPr>
          <p:cNvSpPr/>
          <p:nvPr/>
        </p:nvSpPr>
        <p:spPr>
          <a:xfrm>
            <a:off x="90180" y="383680"/>
            <a:ext cx="167350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EB303C9-C013-04C8-E7DE-AA43590B9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47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E139EB-0ABD-4919-930B-EE0305CE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9A7E7C3E-BF60-4449-88B8-5F32B9ECA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5"/>
            <a:ext cx="9179365" cy="5159205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EEF10891-2256-405B-8E2B-2977E7D4553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ED52D0BA-10B3-47C0-8820-AD5E4CA18232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5EA8045-3747-4FB7-811A-AFF95C577848}"/>
              </a:ext>
            </a:extLst>
          </p:cNvPr>
          <p:cNvSpPr/>
          <p:nvPr/>
        </p:nvSpPr>
        <p:spPr>
          <a:xfrm>
            <a:off x="2159732" y="-20538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06D352D-3E21-16D1-D933-26B05A20F9AA}"/>
              </a:ext>
            </a:extLst>
          </p:cNvPr>
          <p:cNvSpPr/>
          <p:nvPr/>
        </p:nvSpPr>
        <p:spPr>
          <a:xfrm>
            <a:off x="71500" y="339502"/>
            <a:ext cx="158417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C0A75BC-8A86-7CBE-45EF-FB67854FA0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03498"/>
            <a:ext cx="1079612" cy="5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39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C9767-2C61-47AD-84D2-612E9B50A3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7C379D-AA36-4DBF-AB72-061163BD3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BC1A4C-DB92-4968-B43F-90963BE5A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1DF210AA-C03D-426E-8DE9-113835FCA8A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04FEBBEC-CE83-4650-B8A4-C084E1EB7BBC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245D713-16F2-CB16-1D20-124E7001B2BC}"/>
              </a:ext>
            </a:extLst>
          </p:cNvPr>
          <p:cNvSpPr/>
          <p:nvPr/>
        </p:nvSpPr>
        <p:spPr>
          <a:xfrm>
            <a:off x="90180" y="383680"/>
            <a:ext cx="149348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1D55873-7E84-06E0-6C8C-9E6A79BA82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8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D3751-18AB-424A-A21B-531303EC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63CDA7-AA90-4480-BDBF-657581501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AF8E38-E6B4-4250-836E-12F7291F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3563C51-8AA4-4FA0-850A-60A102E019E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CDDD25E-F4A9-4FE4-8D24-240EE77FA772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859AB34-3739-3636-3A1A-08C9D307570A}"/>
              </a:ext>
            </a:extLst>
          </p:cNvPr>
          <p:cNvSpPr/>
          <p:nvPr/>
        </p:nvSpPr>
        <p:spPr>
          <a:xfrm>
            <a:off x="90180" y="383680"/>
            <a:ext cx="167350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B56F2BF-CA27-F756-D9D3-1412027687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16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6A26E-B6E1-4E8A-98E0-E900ECF1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4D75DBA2-60CB-499E-B3CA-A1B76839C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" y="15750"/>
            <a:ext cx="9095377" cy="51120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1EB137B6-4CDF-4A9A-99E2-992A879129A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C3FC4511-4046-4611-81B3-3C1D484FD412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2FB98E8-6E01-F145-6720-2495883A439A}"/>
              </a:ext>
            </a:extLst>
          </p:cNvPr>
          <p:cNvSpPr/>
          <p:nvPr/>
        </p:nvSpPr>
        <p:spPr>
          <a:xfrm>
            <a:off x="90180" y="383680"/>
            <a:ext cx="1673508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3827668-426B-D9F7-3C08-47A1CEE19B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07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11E58-3418-4E2F-ACCF-4598A0FA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E7B5AF-D256-49A8-A75D-7361B9A6C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9472EC-2DE5-4C46-9862-61417BF0D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D568E3F-1E9A-4845-896A-6DE2DC6C3CC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214A7F9-77CC-4ADE-B0AF-161812EDE1E5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1B0D6AA-4E97-D508-869D-DA93342DF0F0}"/>
              </a:ext>
            </a:extLst>
          </p:cNvPr>
          <p:cNvSpPr/>
          <p:nvPr/>
        </p:nvSpPr>
        <p:spPr>
          <a:xfrm>
            <a:off x="90180" y="383680"/>
            <a:ext cx="1529492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512C0D0-F90F-5039-27DA-C5ADBAC4BD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520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08CC9-D258-4B45-B899-C5D703AA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957F01-4F8C-424A-8AD7-20A50FBB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6F391E-FE48-482C-8D15-9AD8E819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37106A0C-0D10-4165-A83C-CBFE3C504196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6DABD3A-A565-4E48-B64B-6468F993993D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8FE9418-4947-6F82-E468-7385F271DBA6}"/>
              </a:ext>
            </a:extLst>
          </p:cNvPr>
          <p:cNvSpPr/>
          <p:nvPr/>
        </p:nvSpPr>
        <p:spPr>
          <a:xfrm>
            <a:off x="90180" y="383680"/>
            <a:ext cx="1529492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6BE6AF0-6C17-8495-8FBF-002C3F45DA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18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54D3B-BA33-4172-910A-372D3A5A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0B7837-81EB-46FD-8ED7-1B9F0DFF0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944F0E8-C8A0-4FA8-876A-53784314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67BDCA7-1515-425C-BB83-80ABC95CAE1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7AB18C07-3902-49B2-A5D7-8EB1FA8F2981}"/>
              </a:ext>
            </a:extLst>
          </p:cNvPr>
          <p:cNvSpPr/>
          <p:nvPr/>
        </p:nvSpPr>
        <p:spPr>
          <a:xfrm>
            <a:off x="1223628" y="1255"/>
            <a:ext cx="147616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B7C5CF8-7C7E-C033-F794-780F9AF252F6}"/>
              </a:ext>
            </a:extLst>
          </p:cNvPr>
          <p:cNvSpPr/>
          <p:nvPr/>
        </p:nvSpPr>
        <p:spPr>
          <a:xfrm>
            <a:off x="90180" y="383680"/>
            <a:ext cx="1476164" cy="45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11158D7-6CE0-2974-5552-F85CDDF64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92" y="339502"/>
            <a:ext cx="1073648" cy="5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56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77AA5-07D5-4F99-8A95-C15F78BD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B74910-D9A6-4A4B-A835-F6F8A2DAC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C8F9AD-907B-4B29-8CD0-D332B6A14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2C8C966D-CA5C-4FF3-BCCB-15F2FA1C5A8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4AD1AAB-E34A-43A7-9F50-A81CAE4393AB}"/>
              </a:ext>
            </a:extLst>
          </p:cNvPr>
          <p:cNvSpPr/>
          <p:nvPr/>
        </p:nvSpPr>
        <p:spPr>
          <a:xfrm>
            <a:off x="0" y="33129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8A0F1A1D-0972-4782-835A-C63CD56B8CB1}"/>
              </a:ext>
            </a:extLst>
          </p:cNvPr>
          <p:cNvSpPr/>
          <p:nvPr/>
        </p:nvSpPr>
        <p:spPr>
          <a:xfrm>
            <a:off x="0" y="64457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43DB391C-2CF6-42F2-A84E-741593F7C9AA}"/>
              </a:ext>
            </a:extLst>
          </p:cNvPr>
          <p:cNvSpPr/>
          <p:nvPr/>
        </p:nvSpPr>
        <p:spPr>
          <a:xfrm>
            <a:off x="-1325" y="98452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4D332C9A-EE27-46E6-81E7-95D50EE9889E}"/>
              </a:ext>
            </a:extLst>
          </p:cNvPr>
          <p:cNvSpPr/>
          <p:nvPr/>
        </p:nvSpPr>
        <p:spPr>
          <a:xfrm>
            <a:off x="0" y="128441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344A0C35-5183-438B-A321-03A03F744330}"/>
              </a:ext>
            </a:extLst>
          </p:cNvPr>
          <p:cNvSpPr/>
          <p:nvPr/>
        </p:nvSpPr>
        <p:spPr>
          <a:xfrm>
            <a:off x="0" y="161363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5D8DFF55-0961-4845-9887-348D7630750F}"/>
              </a:ext>
            </a:extLst>
          </p:cNvPr>
          <p:cNvSpPr/>
          <p:nvPr/>
        </p:nvSpPr>
        <p:spPr>
          <a:xfrm>
            <a:off x="0" y="193104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hlinkClick r:id="rId10" action="ppaction://hlinksldjump"/>
            <a:extLst>
              <a:ext uri="{FF2B5EF4-FFF2-40B4-BE49-F238E27FC236}">
                <a16:creationId xmlns:a16="http://schemas.microsoft.com/office/drawing/2014/main" id="{ACE8BB63-B48B-400E-87E2-B57F3683491E}"/>
              </a:ext>
            </a:extLst>
          </p:cNvPr>
          <p:cNvSpPr/>
          <p:nvPr/>
        </p:nvSpPr>
        <p:spPr>
          <a:xfrm>
            <a:off x="0" y="224846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hlinkClick r:id="rId11" action="ppaction://hlinksldjump"/>
            <a:extLst>
              <a:ext uri="{FF2B5EF4-FFF2-40B4-BE49-F238E27FC236}">
                <a16:creationId xmlns:a16="http://schemas.microsoft.com/office/drawing/2014/main" id="{CDEF4074-38CE-4442-AB30-0C70626F62DE}"/>
              </a:ext>
            </a:extLst>
          </p:cNvPr>
          <p:cNvSpPr/>
          <p:nvPr/>
        </p:nvSpPr>
        <p:spPr>
          <a:xfrm>
            <a:off x="508" y="256163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7697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CCD4BF-86F9-4B82-822F-3AC060B30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3F6633-D7B3-44D9-BC12-0A3212EDB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222EAB-7D0A-47AD-AEB3-5BB57C746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1DD51E03-E69F-47AB-8CAD-C67F71C80B09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1FC2214-417E-4534-B86C-DA5D77AC12D0}"/>
              </a:ext>
            </a:extLst>
          </p:cNvPr>
          <p:cNvSpPr/>
          <p:nvPr/>
        </p:nvSpPr>
        <p:spPr>
          <a:xfrm>
            <a:off x="0" y="31977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159C1073-4651-4A91-93AF-5B5C03457DF4}"/>
              </a:ext>
            </a:extLst>
          </p:cNvPr>
          <p:cNvSpPr/>
          <p:nvPr/>
        </p:nvSpPr>
        <p:spPr>
          <a:xfrm>
            <a:off x="0" y="65252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F125D3CE-4484-4F2F-8990-2A78042705A8}"/>
              </a:ext>
            </a:extLst>
          </p:cNvPr>
          <p:cNvSpPr/>
          <p:nvPr/>
        </p:nvSpPr>
        <p:spPr>
          <a:xfrm>
            <a:off x="7467" y="963934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8D0149B8-EE15-45A8-9D21-B699E0C21D22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98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D6262-025E-4D7F-9FB7-B7FC78D9E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AA7AE8-C170-4F27-9A51-A399224DF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432E8D-B68A-4832-9654-C9C6E2B0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71F83F0-CB02-4E31-AA51-58DEA043703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DEC05D68-160A-453F-A215-205620C9EF7F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DCCAC00E-03F6-41B8-B93C-8A98BDE4C387}"/>
              </a:ext>
            </a:extLst>
          </p:cNvPr>
          <p:cNvSpPr/>
          <p:nvPr/>
        </p:nvSpPr>
        <p:spPr>
          <a:xfrm>
            <a:off x="2519264" y="2992"/>
            <a:ext cx="136866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5F8AFC9-4429-3E77-A47F-82C5D06A5A06}"/>
              </a:ext>
            </a:extLst>
          </p:cNvPr>
          <p:cNvSpPr/>
          <p:nvPr/>
        </p:nvSpPr>
        <p:spPr>
          <a:xfrm>
            <a:off x="35496" y="383680"/>
            <a:ext cx="1440160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7E4AF6B-09FA-A37F-BCD7-2DA2CAF725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500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E58A46-CDEE-46C9-8BF7-0FB2A4964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95C4C245-3D3C-4921-B300-DF4D568D2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7A6248FF-653B-41A8-923F-DD07F167016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29C1D15C-E1B4-44ED-A359-26CBDFF45F51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5" action="ppaction://hlinksldjump"/>
            <a:extLst>
              <a:ext uri="{FF2B5EF4-FFF2-40B4-BE49-F238E27FC236}">
                <a16:creationId xmlns:a16="http://schemas.microsoft.com/office/drawing/2014/main" id="{CC3626EB-80BE-498D-9D25-AA7BBAC67BCA}"/>
              </a:ext>
            </a:extLst>
          </p:cNvPr>
          <p:cNvSpPr/>
          <p:nvPr/>
        </p:nvSpPr>
        <p:spPr>
          <a:xfrm>
            <a:off x="2519264" y="2992"/>
            <a:ext cx="136866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2FA19C9-FC11-5A48-1044-DC8C21EA8F1B}"/>
              </a:ext>
            </a:extLst>
          </p:cNvPr>
          <p:cNvSpPr/>
          <p:nvPr/>
        </p:nvSpPr>
        <p:spPr>
          <a:xfrm>
            <a:off x="71500" y="383680"/>
            <a:ext cx="1476164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C6031BF-CFB6-A8DD-683B-037AAFA592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5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3CD76F-4CBD-43E3-BB77-C0CF8197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D99580-98EF-48F1-BDC5-F197E4904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C0EF10-60B6-48F2-B80A-A86D3C0F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2A3F69A1-CDBE-417B-A3C2-A8CCFFF3735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BACA88E1-8297-4080-84FE-A40D9C87A281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C74B0913-EADB-4893-86DA-7059E42353C4}"/>
              </a:ext>
            </a:extLst>
          </p:cNvPr>
          <p:cNvSpPr/>
          <p:nvPr/>
        </p:nvSpPr>
        <p:spPr>
          <a:xfrm>
            <a:off x="2159732" y="-20538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6C9456C-50AA-2A04-2367-A19463371C6F}"/>
              </a:ext>
            </a:extLst>
          </p:cNvPr>
          <p:cNvSpPr/>
          <p:nvPr/>
        </p:nvSpPr>
        <p:spPr>
          <a:xfrm>
            <a:off x="71500" y="339502"/>
            <a:ext cx="158417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55858E0-9195-C75D-FBD1-9633B9F5B0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35563"/>
            <a:ext cx="1079612" cy="5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1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FFB12-D068-4DEA-BE20-84D96D1F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D96227E-4509-4AD3-BC0B-C90A8A12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249DA413-E834-4563-BE41-F5FA7BF470D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37F10BCC-5F63-44BD-A081-ABE31A7DB761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A0B5CC7C-C1EF-48FB-A8BF-8B2CEC8BC018}"/>
              </a:ext>
            </a:extLst>
          </p:cNvPr>
          <p:cNvSpPr/>
          <p:nvPr/>
        </p:nvSpPr>
        <p:spPr>
          <a:xfrm>
            <a:off x="2519264" y="2992"/>
            <a:ext cx="136866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0A16B32-E5D5-9CDA-AE4C-16F4ABED17F0}"/>
              </a:ext>
            </a:extLst>
          </p:cNvPr>
          <p:cNvSpPr/>
          <p:nvPr/>
        </p:nvSpPr>
        <p:spPr>
          <a:xfrm>
            <a:off x="71500" y="383680"/>
            <a:ext cx="1476164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2C515E4-2743-3EE7-0812-A398049944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10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214A6B-3F9B-4999-AA9A-C2FF69A2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42C3B8-E725-4FB3-835F-EE059C31C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2D959F-26C8-4C6D-A2A6-297DF4CC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018B32D4-D5D9-4CE3-A733-23DC648A4CE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5CB2BBE4-F7D2-44DD-B191-76217E69AFBD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150393D9-CF39-4C78-AD36-315C330F7316}"/>
              </a:ext>
            </a:extLst>
          </p:cNvPr>
          <p:cNvSpPr/>
          <p:nvPr/>
        </p:nvSpPr>
        <p:spPr>
          <a:xfrm>
            <a:off x="0" y="31977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324FE0E7-EA81-4B34-82C8-0E236144DB53}"/>
              </a:ext>
            </a:extLst>
          </p:cNvPr>
          <p:cNvSpPr/>
          <p:nvPr/>
        </p:nvSpPr>
        <p:spPr>
          <a:xfrm>
            <a:off x="0" y="65398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149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28660-7FEB-49F7-846A-DFDE4F1A8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1B1952-F743-4F4D-8B8B-53ACEEE00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5139D9-A7D1-4450-AC05-AEFE34058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ACD4813C-6E3C-4CE0-9B92-40F521EDA16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02B3C50A-93D4-455E-A331-A41416EABA1A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B474516A-EA24-4502-BBF8-057FCFF23324}"/>
              </a:ext>
            </a:extLst>
          </p:cNvPr>
          <p:cNvSpPr/>
          <p:nvPr/>
        </p:nvSpPr>
        <p:spPr>
          <a:xfrm>
            <a:off x="2516042" y="17533"/>
            <a:ext cx="144389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857A2F2-1A97-ADAB-8DE4-458772716E84}"/>
              </a:ext>
            </a:extLst>
          </p:cNvPr>
          <p:cNvSpPr/>
          <p:nvPr/>
        </p:nvSpPr>
        <p:spPr>
          <a:xfrm>
            <a:off x="71500" y="383680"/>
            <a:ext cx="1476164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61BC936-4D65-2810-163B-2D105AA11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7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1158C-F323-4B16-9CA6-A142FA27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07817C-6BCB-4115-912A-37FF0D07E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9355DD-CB9F-427B-B862-C3FBDDC9B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82F6735-7C7C-4A68-B480-45956D48E7D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DE1CB4D-94CB-4AAD-82EE-7A29FB65B07A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CC879A36-A598-4A7F-8750-42EE1A3FFD63}"/>
              </a:ext>
            </a:extLst>
          </p:cNvPr>
          <p:cNvSpPr/>
          <p:nvPr/>
        </p:nvSpPr>
        <p:spPr>
          <a:xfrm>
            <a:off x="2516042" y="17533"/>
            <a:ext cx="1443890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E7F3788-E20B-7FA5-A7BA-D614CB40A2EC}"/>
              </a:ext>
            </a:extLst>
          </p:cNvPr>
          <p:cNvSpPr/>
          <p:nvPr/>
        </p:nvSpPr>
        <p:spPr>
          <a:xfrm>
            <a:off x="71500" y="383680"/>
            <a:ext cx="1476164" cy="599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87007B4-CB53-2C6A-AC40-64768895B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3681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24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33E12-1A55-43D5-8AB1-5537A28C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C63F8C-FBBF-444B-B16B-2C59BB4F3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635E18-A692-4805-8978-C7BBD3EE2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510AF302-8F4B-49DD-8F95-2F68B8C91C2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0BF27A7-FC91-49E3-832B-56C0E720CBFD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FF34ACDD-BE5B-42C8-8250-CCBCAAC3EB16}"/>
              </a:ext>
            </a:extLst>
          </p:cNvPr>
          <p:cNvSpPr/>
          <p:nvPr/>
        </p:nvSpPr>
        <p:spPr>
          <a:xfrm>
            <a:off x="0" y="319776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4BBAD5ED-F616-4DFC-BC26-19EE0D58C221}"/>
              </a:ext>
            </a:extLst>
          </p:cNvPr>
          <p:cNvSpPr/>
          <p:nvPr/>
        </p:nvSpPr>
        <p:spPr>
          <a:xfrm>
            <a:off x="0" y="65223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63668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390A9B-E389-4698-BD3F-1F4C1C38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CD2C3C-A05D-44D3-9132-3EDCF7E29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1F3560-97A9-40CA-A257-8080C66B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06BACE0-DD39-4D06-956B-B677AAEEF84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1786AF08-5AF2-409E-BC7D-2AB193D37E19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7D4963D1-2AA7-4534-8810-A5B53577EDCE}"/>
              </a:ext>
            </a:extLst>
          </p:cNvPr>
          <p:cNvSpPr/>
          <p:nvPr/>
        </p:nvSpPr>
        <p:spPr>
          <a:xfrm>
            <a:off x="2519224" y="15466"/>
            <a:ext cx="122468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69E875B-268E-390E-C6C8-A664400D76D3}"/>
              </a:ext>
            </a:extLst>
          </p:cNvPr>
          <p:cNvSpPr/>
          <p:nvPr/>
        </p:nvSpPr>
        <p:spPr>
          <a:xfrm>
            <a:off x="107504" y="383680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30D10E6-DF83-2973-981C-17565AE31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75506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503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C4F7B6-F2C5-42FC-BB16-205110DD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3EDB9BA-65AD-48A0-9B9D-E93C53EC0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56F90287-48C4-439A-BE6D-9BB99E5F833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14A6DD49-2844-414B-9FCC-4AA954F9486B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15007FB3-8B4E-4155-8ADE-515A4F9359D2}"/>
              </a:ext>
            </a:extLst>
          </p:cNvPr>
          <p:cNvSpPr/>
          <p:nvPr/>
        </p:nvSpPr>
        <p:spPr>
          <a:xfrm>
            <a:off x="2519224" y="15466"/>
            <a:ext cx="122468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3A4E62F-9B47-D9BB-833D-14B118DCE338}"/>
              </a:ext>
            </a:extLst>
          </p:cNvPr>
          <p:cNvSpPr/>
          <p:nvPr/>
        </p:nvSpPr>
        <p:spPr>
          <a:xfrm>
            <a:off x="71500" y="383680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C23527F-0E19-C60E-2FF8-C351E0A865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8" y="369609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547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10B71-1B84-4AE7-8D1F-6319F44B9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E9E5894-2BE4-4080-A0F8-384174926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E5665D13-EB60-40F8-A05B-0CA2F4A7AE9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9A27E6BA-16E6-4F7F-8029-BA5840A69899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7E9C050-52A9-7EF5-F0D9-B92AC2C519C7}"/>
              </a:ext>
            </a:extLst>
          </p:cNvPr>
          <p:cNvSpPr/>
          <p:nvPr/>
        </p:nvSpPr>
        <p:spPr>
          <a:xfrm>
            <a:off x="71500" y="383680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B93D110-51D8-7EF4-C5D5-89C7A8B600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8" y="369609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558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E8860-09F8-4AF5-86EA-981A81E7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C0C878-1995-4790-BBAA-DA4DA1305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F05684-B26B-4BB2-AB8C-FC5D2E3C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7A4572F8-B2CF-46CA-BD49-C692E889B16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1EFBE5C3-08E3-4351-8568-14C8BD59160B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118B3DDA-094A-42D1-A8C4-B04DBD6DA45E}"/>
              </a:ext>
            </a:extLst>
          </p:cNvPr>
          <p:cNvSpPr/>
          <p:nvPr/>
        </p:nvSpPr>
        <p:spPr>
          <a:xfrm>
            <a:off x="0" y="65223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900E2901-3463-47A4-A46A-49EFA940CE14}"/>
              </a:ext>
            </a:extLst>
          </p:cNvPr>
          <p:cNvSpPr/>
          <p:nvPr/>
        </p:nvSpPr>
        <p:spPr>
          <a:xfrm>
            <a:off x="0" y="33385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471A6483-1641-47E7-A3EF-4824FB497A7F}"/>
              </a:ext>
            </a:extLst>
          </p:cNvPr>
          <p:cNvSpPr/>
          <p:nvPr/>
        </p:nvSpPr>
        <p:spPr>
          <a:xfrm>
            <a:off x="0" y="96111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458BF93B-71EC-44CF-BE93-433FD66118E5}"/>
              </a:ext>
            </a:extLst>
          </p:cNvPr>
          <p:cNvSpPr/>
          <p:nvPr/>
        </p:nvSpPr>
        <p:spPr>
          <a:xfrm>
            <a:off x="0" y="1272401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7A6DA041-76CE-448A-972D-2B6543A25969}"/>
              </a:ext>
            </a:extLst>
          </p:cNvPr>
          <p:cNvSpPr/>
          <p:nvPr/>
        </p:nvSpPr>
        <p:spPr>
          <a:xfrm>
            <a:off x="10364" y="158748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10" action="ppaction://hlinksldjump"/>
            <a:extLst>
              <a:ext uri="{FF2B5EF4-FFF2-40B4-BE49-F238E27FC236}">
                <a16:creationId xmlns:a16="http://schemas.microsoft.com/office/drawing/2014/main" id="{D38919AF-3ACE-4F22-83DB-0648A015718F}"/>
              </a:ext>
            </a:extLst>
          </p:cNvPr>
          <p:cNvSpPr/>
          <p:nvPr/>
        </p:nvSpPr>
        <p:spPr>
          <a:xfrm>
            <a:off x="10364" y="194906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1" action="ppaction://hlinksldjump"/>
            <a:extLst>
              <a:ext uri="{FF2B5EF4-FFF2-40B4-BE49-F238E27FC236}">
                <a16:creationId xmlns:a16="http://schemas.microsoft.com/office/drawing/2014/main" id="{64EE5268-1C71-459A-8498-5231E0CC6275}"/>
              </a:ext>
            </a:extLst>
          </p:cNvPr>
          <p:cNvSpPr/>
          <p:nvPr/>
        </p:nvSpPr>
        <p:spPr>
          <a:xfrm>
            <a:off x="11467" y="226406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hlinkClick r:id="rId12" action="ppaction://hlinksldjump"/>
            <a:extLst>
              <a:ext uri="{FF2B5EF4-FFF2-40B4-BE49-F238E27FC236}">
                <a16:creationId xmlns:a16="http://schemas.microsoft.com/office/drawing/2014/main" id="{A636124E-9683-4636-A8FA-786E8678B57B}"/>
              </a:ext>
            </a:extLst>
          </p:cNvPr>
          <p:cNvSpPr/>
          <p:nvPr/>
        </p:nvSpPr>
        <p:spPr>
          <a:xfrm>
            <a:off x="10364" y="257555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01250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76113-295D-4854-A124-404475C6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3ACEE30-D693-4714-A80A-AE5EA920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E6E65A-6466-430D-BD7A-21F6BAB2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ED8B64D-3AD2-4C57-B6D7-2320B0FE4D1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5F84FB3B-B22C-42BF-9363-4FE23B831C47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BB3EDA3B-6111-421E-947C-55EE9A145C72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90ECFEF-3D3B-4A72-9792-98235167FC18}"/>
              </a:ext>
            </a:extLst>
          </p:cNvPr>
          <p:cNvSpPr/>
          <p:nvPr/>
        </p:nvSpPr>
        <p:spPr>
          <a:xfrm>
            <a:off x="35496" y="383680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7119426-562B-144E-E354-39E24D5D2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69609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65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91358-C5ED-4F14-A3BA-7D8F9917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9374255-4A1E-497F-AC8C-DE864785D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77A3616-BC9D-4ECC-8C3C-A063B5D1F6E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C15753D8-A93A-46E8-8E47-34E8E46C7317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EC8CA50A-FBA1-4E07-AD47-F22355B6DF8F}"/>
              </a:ext>
            </a:extLst>
          </p:cNvPr>
          <p:cNvSpPr/>
          <p:nvPr/>
        </p:nvSpPr>
        <p:spPr>
          <a:xfrm>
            <a:off x="2159732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7E47CB0-91F4-CFA9-441C-10B5F7E0A357}"/>
              </a:ext>
            </a:extLst>
          </p:cNvPr>
          <p:cNvSpPr/>
          <p:nvPr/>
        </p:nvSpPr>
        <p:spPr>
          <a:xfrm>
            <a:off x="71500" y="339502"/>
            <a:ext cx="158417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20FB17D-A994-F642-BE39-EF8E2CCA0F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35563"/>
            <a:ext cx="1079612" cy="5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082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42537C-0F24-4688-85BF-25BC7D3A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070DA33-0C34-411B-AE5D-6F4540609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58A1AE2-AB0F-4206-B44F-854116F4069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1E696FF6-7D97-43C8-BE55-C17A496B29A8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B7734CC2-9107-4C70-A0A7-9BAD6A71E862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AC3720A-E0C9-2C09-C0E8-9C4CBD183C3C}"/>
              </a:ext>
            </a:extLst>
          </p:cNvPr>
          <p:cNvSpPr/>
          <p:nvPr/>
        </p:nvSpPr>
        <p:spPr>
          <a:xfrm>
            <a:off x="71500" y="383680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1D442D3-F7AB-0DBA-51FD-65AD35A52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69609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097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6AD61-BE8D-4115-90C0-889098BB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76CE09-32F2-4609-9B88-8D1C368B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51C5C9-586B-4A47-A4C0-BCA3E6C2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C6DA4620-3E9B-4426-AAF1-A5D32FB029EC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4F2D4A7-9402-45A8-8065-F25DFFB051AB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BBEEAC68-5307-48F5-8B13-F343FB1195EE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8AC4800-43A3-0A19-6547-C29E2758303F}"/>
              </a:ext>
            </a:extLst>
          </p:cNvPr>
          <p:cNvSpPr/>
          <p:nvPr/>
        </p:nvSpPr>
        <p:spPr>
          <a:xfrm>
            <a:off x="35496" y="402281"/>
            <a:ext cx="144016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039298D-2C68-3CB6-B5C9-2E60535640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420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722D9-B51F-4AF4-940C-E259E841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1A7C3F-2A91-41B7-9DFF-DDB66E1E4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1654B7-12C4-4FEF-BE98-6A400AD8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6EAC3238-472A-47C1-99E0-52EA1AA8DEA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4D04EA09-8592-40B5-B196-AC0EC3628CB7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C8DA3161-4DC4-464E-AD1C-11EA6D12923C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9BE153-D245-494B-AD1D-016986B16B3F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F1087BD-4726-FD47-05BC-AB6890E74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638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40400-BFB8-4E3C-A865-51B46706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27400F76-7C7B-4A45-BB32-FC8FB8B04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ACD98A3A-5C04-4724-8CB8-A61C50870658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D16B9D3E-A23D-4937-B617-0D2BF85555DD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C749159-9ECB-42A2-9390-6B7BFFA96F2E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ACB622C-7E7D-CB0B-4F5D-F46F40AE38D8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F005416-3D3A-76F2-4AF6-63F9421DA7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85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773AB-95A1-42F6-8FB6-B6783444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7BBE6A-8C0E-4C90-BB0D-219A004F5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D70A43-F81A-4D73-8D03-6AEA9658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1DDF62AD-AC56-4574-BE99-492521B7EFEF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CFA90BA8-0478-40D9-A5C1-7F14857D301F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8FB9E086-D8CF-4FFD-8319-28D9F05746CB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8D308FD-6E5E-BCA7-4C27-1EFE46F70E6A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7871DF6-0041-4B3C-97B5-43888F7E4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818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F7C39C-3A43-415F-BBA1-2A6C29B4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FFCE0B-EACF-4604-BFE7-7800B6F0E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015D987-0960-421B-84B2-F8BFC591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691646A5-FB4F-4927-8BE0-609EA1820C9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3370A0C8-9946-4DF4-A04A-AF1F7E0214DB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1905B42-CD52-415B-AA02-1DA13EB5E984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B85AE43-F347-D0C5-64D7-EB1AB4D80DE9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37C88D0-48AF-20C4-A41A-CB8699A8A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924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12D69-60C4-4071-B9CC-F68AEF79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544319-5FD9-4273-9954-C8E13F86E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94FEE1-42D4-4A99-956A-8D47BA6AD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78D2C65-1753-4668-B597-54C1ECAB1F1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934017CD-B153-420C-9090-43F69E85EF30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FC809AD0-1EE9-4145-B502-9CD6023BA993}"/>
              </a:ext>
            </a:extLst>
          </p:cNvPr>
          <p:cNvSpPr/>
          <p:nvPr/>
        </p:nvSpPr>
        <p:spPr>
          <a:xfrm>
            <a:off x="2519264" y="1255"/>
            <a:ext cx="133265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A539ED0-422E-C008-E2A1-74E409049D02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9DBABC6-012B-FAC4-A963-51DE1A493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0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96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7F1B5-8FAD-45E3-B23F-481E2184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5C68573-AA8A-4C8C-8103-8ED64930D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08CD88CF-22C8-4E46-8DF3-DCBB8C5BAEA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5C807782-3A0E-4F6A-A7E9-998B1FD37EBF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D8D8F6F-B37D-3CAB-CE9F-24A4C679CD10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9583C559-B819-9273-6E25-40065FC2CA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60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06FDB-0595-4FC7-8373-E0D941D4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38004EC9-F87A-43A3-8408-1A9052024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0939817C-50F1-4C07-87DB-0767D4EE7D5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E883C933-6C6A-4352-8CB8-9734E75ABB80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90B6006-560A-9569-249E-2324947E2089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D900850-A4B9-BA9D-B051-F3389FFF6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570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B6B36-739C-4DFC-8994-76FDA939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F5FEEBD-BA66-4C3A-ADA6-30DA743FD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EC38E801-82B6-47D4-83DF-7ABE44B5E35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DD0A2D9B-D2BF-42EF-9F1C-3BF6E6E10F3C}"/>
              </a:ext>
            </a:extLst>
          </p:cNvPr>
          <p:cNvSpPr/>
          <p:nvPr/>
        </p:nvSpPr>
        <p:spPr>
          <a:xfrm>
            <a:off x="1259632" y="17533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1C89F6F-D51E-80F2-D928-9A2582E599FF}"/>
              </a:ext>
            </a:extLst>
          </p:cNvPr>
          <p:cNvSpPr/>
          <p:nvPr/>
        </p:nvSpPr>
        <p:spPr>
          <a:xfrm>
            <a:off x="71500" y="402281"/>
            <a:ext cx="1476164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82A4797-D70A-629D-1F71-662EDF670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5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A930D-6F9A-4982-8C06-9806FD05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F786F5-1893-4921-8EA0-3D6DD4729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ABE4C8-39F4-47B2-B2B9-479AE711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3FA0ED9-1CFC-43C0-8AD2-3EE7C930527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F9977057-1278-4D28-A882-E1A5091CF9B7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733C51C-8637-4A5A-9D54-BC23AA5DA719}"/>
              </a:ext>
            </a:extLst>
          </p:cNvPr>
          <p:cNvSpPr/>
          <p:nvPr/>
        </p:nvSpPr>
        <p:spPr>
          <a:xfrm>
            <a:off x="2159732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0DAD116-7C9B-15F4-95A7-112E07E289BF}"/>
              </a:ext>
            </a:extLst>
          </p:cNvPr>
          <p:cNvSpPr/>
          <p:nvPr/>
        </p:nvSpPr>
        <p:spPr>
          <a:xfrm>
            <a:off x="71500" y="339502"/>
            <a:ext cx="158417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B5FA9FF-A5F8-B370-897B-940FBAEDA2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35563"/>
            <a:ext cx="1079612" cy="5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743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C439A-BDC7-49DC-BA90-BAD33F41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AFE5A4-EA64-4A8D-8DFB-8010BCB8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FDD8A2-5697-478B-BB59-6EC2A1A4D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BCDBF606-0756-41EB-BEE7-7CE8969B694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E4AB4818-58CB-4F76-AA40-C42474C5564D}"/>
              </a:ext>
            </a:extLst>
          </p:cNvPr>
          <p:cNvSpPr/>
          <p:nvPr/>
        </p:nvSpPr>
        <p:spPr>
          <a:xfrm>
            <a:off x="10364" y="257555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F14284E8-28FC-4B59-BD2F-091EC57DF091}"/>
              </a:ext>
            </a:extLst>
          </p:cNvPr>
          <p:cNvSpPr/>
          <p:nvPr/>
        </p:nvSpPr>
        <p:spPr>
          <a:xfrm>
            <a:off x="-2325" y="228371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836AA4C4-F9FB-4958-9BB4-F385CC51CD1F}"/>
              </a:ext>
            </a:extLst>
          </p:cNvPr>
          <p:cNvSpPr/>
          <p:nvPr/>
        </p:nvSpPr>
        <p:spPr>
          <a:xfrm>
            <a:off x="-10364" y="192722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7" action="ppaction://hlinksldjump"/>
            <a:extLst>
              <a:ext uri="{FF2B5EF4-FFF2-40B4-BE49-F238E27FC236}">
                <a16:creationId xmlns:a16="http://schemas.microsoft.com/office/drawing/2014/main" id="{6DB2FBCB-CFB2-4CA3-B957-7DD784269089}"/>
              </a:ext>
            </a:extLst>
          </p:cNvPr>
          <p:cNvSpPr/>
          <p:nvPr/>
        </p:nvSpPr>
        <p:spPr>
          <a:xfrm>
            <a:off x="5182" y="1604963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8" action="ppaction://hlinksldjump"/>
            <a:extLst>
              <a:ext uri="{FF2B5EF4-FFF2-40B4-BE49-F238E27FC236}">
                <a16:creationId xmlns:a16="http://schemas.microsoft.com/office/drawing/2014/main" id="{15946C33-0229-45BD-B8ED-CFB0791F7EA9}"/>
              </a:ext>
            </a:extLst>
          </p:cNvPr>
          <p:cNvSpPr/>
          <p:nvPr/>
        </p:nvSpPr>
        <p:spPr>
          <a:xfrm>
            <a:off x="5182" y="1289497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9" action="ppaction://hlinksldjump"/>
            <a:extLst>
              <a:ext uri="{FF2B5EF4-FFF2-40B4-BE49-F238E27FC236}">
                <a16:creationId xmlns:a16="http://schemas.microsoft.com/office/drawing/2014/main" id="{15FB9D9D-8021-4700-9F32-C135900A84FB}"/>
              </a:ext>
            </a:extLst>
          </p:cNvPr>
          <p:cNvSpPr/>
          <p:nvPr/>
        </p:nvSpPr>
        <p:spPr>
          <a:xfrm>
            <a:off x="19585" y="967932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0" action="ppaction://hlinksldjump"/>
            <a:extLst>
              <a:ext uri="{FF2B5EF4-FFF2-40B4-BE49-F238E27FC236}">
                <a16:creationId xmlns:a16="http://schemas.microsoft.com/office/drawing/2014/main" id="{81C45B84-8B5E-4009-B436-2BE211A16AFD}"/>
              </a:ext>
            </a:extLst>
          </p:cNvPr>
          <p:cNvSpPr/>
          <p:nvPr/>
        </p:nvSpPr>
        <p:spPr>
          <a:xfrm>
            <a:off x="24013" y="66208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hlinkClick r:id="rId11" action="ppaction://hlinksldjump"/>
            <a:extLst>
              <a:ext uri="{FF2B5EF4-FFF2-40B4-BE49-F238E27FC236}">
                <a16:creationId xmlns:a16="http://schemas.microsoft.com/office/drawing/2014/main" id="{DFE31BB8-306C-448E-B7CF-BDF850AFE400}"/>
              </a:ext>
            </a:extLst>
          </p:cNvPr>
          <p:cNvSpPr/>
          <p:nvPr/>
        </p:nvSpPr>
        <p:spPr>
          <a:xfrm>
            <a:off x="-2325" y="327408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20959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3D187-CD45-46E7-A540-A930E0FA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D8CDBD3-4EE1-4582-B92F-CADFBE4D9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0EE78500-C470-4999-BFCD-EF36D717D6D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27374BCC-172E-4AF0-A135-E42F641EF02D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3DB55EB-AC53-839F-F51A-412363F938E4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E91474A7-5E2F-C098-3A4C-5F90AD489D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609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76056-FD3D-4B9D-B725-F6465268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F79F0B5-9EFA-444D-B7E1-208F76BFB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C034E424-2984-4084-85FB-18E8665B6DB7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D9471717-D734-4993-9288-200B68E6C723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4627583-EF02-88B3-7092-1DAB1E331020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B91D050-03F7-1F8D-75AC-9E2E8CF33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470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4BA4A-A509-4D8D-A16F-34AB7885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79BD2E-C8ED-431C-818D-2B5B595E6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6A360F-F18F-4715-B9D6-FDB64DBCE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5B14653-F309-43C4-BA29-D8B671145D3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2BB9FEB2-9FB1-4341-87B1-A632D57953D9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C2B6913-A597-49BE-BDC0-44D38B52D123}"/>
              </a:ext>
            </a:extLst>
          </p:cNvPr>
          <p:cNvSpPr/>
          <p:nvPr/>
        </p:nvSpPr>
        <p:spPr>
          <a:xfrm>
            <a:off x="0" y="34198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EA904337-6754-4E2B-9336-7CE519D4DC6E}"/>
              </a:ext>
            </a:extLst>
          </p:cNvPr>
          <p:cNvSpPr/>
          <p:nvPr/>
        </p:nvSpPr>
        <p:spPr>
          <a:xfrm>
            <a:off x="0" y="64695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5975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06E29-DA2E-48FE-9F61-8FA4E8E0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E57F2C-9F3D-44FA-93AF-F6935C95D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9BE6A2-098F-4383-A345-3E9A196EF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FDDF931-3C96-490D-89E8-86E9F6665C73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A40D58E3-9405-4AC5-AF4D-13246675ED88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382756E0-930B-4320-BABF-6B56A0ADDEF6}"/>
              </a:ext>
            </a:extLst>
          </p:cNvPr>
          <p:cNvSpPr/>
          <p:nvPr/>
        </p:nvSpPr>
        <p:spPr>
          <a:xfrm>
            <a:off x="1829578" y="0"/>
            <a:ext cx="177031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61982F5-A393-5220-B727-3ED49015E095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0D530349-3C24-3DF3-399C-35CDEC1018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8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136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42280-5B3B-4571-BF19-CDACF57EE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2A71D4-3995-4CD9-A909-514BF0323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727AE2-D8F7-4B7C-9B4E-B24209EBC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4DC78E4E-E065-4521-984B-267C8B510BCD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163777B2-0A27-4821-A778-F9DDFDBAD99C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57A4A36F-3293-4B9C-BE3C-58903EC45CC8}"/>
              </a:ext>
            </a:extLst>
          </p:cNvPr>
          <p:cNvSpPr/>
          <p:nvPr/>
        </p:nvSpPr>
        <p:spPr>
          <a:xfrm>
            <a:off x="1829578" y="0"/>
            <a:ext cx="177031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21364EA-63AD-0E25-60BA-688971AF3B1C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0A357AD-FBE6-0DEF-EE8F-4C69BD880A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861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4BA4A-A509-4D8D-A16F-34AB7885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79BD2E-C8ED-431C-818D-2B5B595E6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6A360F-F18F-4715-B9D6-FDB64DBCE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5B14653-F309-43C4-BA29-D8B671145D3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C1749CD-BF47-4A69-839C-9F9B24A5AD75}"/>
              </a:ext>
            </a:extLst>
          </p:cNvPr>
          <p:cNvSpPr/>
          <p:nvPr/>
        </p:nvSpPr>
        <p:spPr>
          <a:xfrm>
            <a:off x="1835696" y="15466"/>
            <a:ext cx="3132348" cy="270000"/>
          </a:xfrm>
          <a:prstGeom prst="rect">
            <a:avLst/>
          </a:prstGeom>
          <a:solidFill>
            <a:srgbClr val="60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Tempo Laudos Realizados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77AEFE3-BB71-49EF-B299-699B7A587E2C}"/>
              </a:ext>
            </a:extLst>
          </p:cNvPr>
          <p:cNvSpPr/>
          <p:nvPr/>
        </p:nvSpPr>
        <p:spPr>
          <a:xfrm>
            <a:off x="389132" y="335041"/>
            <a:ext cx="2520280" cy="28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00" dirty="0">
                <a:solidFill>
                  <a:srgbClr val="737373"/>
                </a:solidFill>
                <a:latin typeface="Roboto"/>
              </a:rPr>
              <a:t>Médico Laudista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E4A9A5-ED35-4B76-B201-3A5C2E03A98B}"/>
              </a:ext>
            </a:extLst>
          </p:cNvPr>
          <p:cNvSpPr/>
          <p:nvPr/>
        </p:nvSpPr>
        <p:spPr>
          <a:xfrm>
            <a:off x="395536" y="663570"/>
            <a:ext cx="2520280" cy="28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900" dirty="0">
                <a:solidFill>
                  <a:srgbClr val="737373"/>
                </a:solidFill>
                <a:latin typeface="Roboto"/>
              </a:rPr>
              <a:t>Exame</a:t>
            </a:r>
          </a:p>
        </p:txBody>
      </p:sp>
      <p:sp>
        <p:nvSpPr>
          <p:cNvPr id="9" name="Retângulo 8">
            <a:hlinkClick r:id="rId4" action="ppaction://hlinksldjump"/>
            <a:extLst>
              <a:ext uri="{FF2B5EF4-FFF2-40B4-BE49-F238E27FC236}">
                <a16:creationId xmlns:a16="http://schemas.microsoft.com/office/drawing/2014/main" id="{D28BFBAC-D757-4C66-9B31-0A9527F420B0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hlinkClick r:id="rId5" action="ppaction://hlinksldjump"/>
            <a:extLst>
              <a:ext uri="{FF2B5EF4-FFF2-40B4-BE49-F238E27FC236}">
                <a16:creationId xmlns:a16="http://schemas.microsoft.com/office/drawing/2014/main" id="{4653BEE3-1EA9-4829-AF4F-84F93215F0C1}"/>
              </a:ext>
            </a:extLst>
          </p:cNvPr>
          <p:cNvSpPr/>
          <p:nvPr/>
        </p:nvSpPr>
        <p:spPr>
          <a:xfrm>
            <a:off x="0" y="341985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6" action="ppaction://hlinksldjump"/>
            <a:extLst>
              <a:ext uri="{FF2B5EF4-FFF2-40B4-BE49-F238E27FC236}">
                <a16:creationId xmlns:a16="http://schemas.microsoft.com/office/drawing/2014/main" id="{010289B2-3AD5-4E8E-8ADE-A08FF25F89B4}"/>
              </a:ext>
            </a:extLst>
          </p:cNvPr>
          <p:cNvSpPr/>
          <p:nvPr/>
        </p:nvSpPr>
        <p:spPr>
          <a:xfrm>
            <a:off x="0" y="65252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5438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6434F-FD8E-4F43-A326-37DDCCD8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7168C54-359D-46F8-A213-520E93FEA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9A5A5730-5C25-4BED-AFA5-ED196DCBF47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3BAE3937-2BC0-40C9-8969-32C7B8F76DB0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50268F1E-22D1-42C6-9C2A-91BCC6601CA8}"/>
              </a:ext>
            </a:extLst>
          </p:cNvPr>
          <p:cNvSpPr/>
          <p:nvPr/>
        </p:nvSpPr>
        <p:spPr>
          <a:xfrm>
            <a:off x="1871700" y="0"/>
            <a:ext cx="165618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DD76205-EC35-72B7-6CDB-C5BCC8541770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1FEC755-8B03-ED8A-5365-5C2AADB3D6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094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509AC-6EA4-4D97-9032-90284F44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9EDDB-30E3-4836-8918-B02B1AC7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2D7C03-4796-4CD5-A2EF-8FF79E73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8D05E2CB-384A-496C-A7D3-4A408CE6507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BE17966A-F82F-4200-AE45-91ED6B895C39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93607E54-C8DF-4922-A6A4-A4B90D43754C}"/>
              </a:ext>
            </a:extLst>
          </p:cNvPr>
          <p:cNvSpPr/>
          <p:nvPr/>
        </p:nvSpPr>
        <p:spPr>
          <a:xfrm>
            <a:off x="1871700" y="0"/>
            <a:ext cx="1656184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E687B44-159D-EBF1-6B3C-75D3CA0EA41C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25D831D5-9886-550C-C5F2-0289AA270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606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525FB-6D58-4C43-8104-37FCACE75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DC49391-E2C9-4531-BF0C-41DF65998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328E8CBE-29A7-4E33-BAAD-CECDD72B4244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A61F8822-8598-4651-9A07-A650F8A3B609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B82511C-21AA-5110-AD40-4A0E0339C544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2B923BF-9AFF-7EF8-1540-E307B98DA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3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F8A55-5C4D-421A-BD0C-2BD5F060A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F1CF390-6846-4A13-9018-51EC59961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" y="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C0E73412-F00F-4F75-B528-CA345E40AEA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2FA2D683-9D8F-459A-BBC9-0259AFB8A7F4}"/>
              </a:ext>
            </a:extLst>
          </p:cNvPr>
          <p:cNvSpPr/>
          <p:nvPr/>
        </p:nvSpPr>
        <p:spPr>
          <a:xfrm>
            <a:off x="1223628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4D9A3D55-6B3D-4AD0-8F13-02FFAFFB2716}"/>
              </a:ext>
            </a:extLst>
          </p:cNvPr>
          <p:cNvSpPr/>
          <p:nvPr/>
        </p:nvSpPr>
        <p:spPr>
          <a:xfrm>
            <a:off x="2159732" y="0"/>
            <a:ext cx="828092" cy="30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C58D2BA-398C-371D-5A4A-C684267FA588}"/>
              </a:ext>
            </a:extLst>
          </p:cNvPr>
          <p:cNvSpPr/>
          <p:nvPr/>
        </p:nvSpPr>
        <p:spPr>
          <a:xfrm>
            <a:off x="71500" y="339502"/>
            <a:ext cx="158417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5E91402-C662-5C03-F99A-4ED97870F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35563"/>
            <a:ext cx="1079612" cy="5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54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F45AE-1E30-494B-A1FC-4C58F5C2A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7D9F30-CA44-4308-822D-F67C55EFD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889CBC-D8AA-430B-8AD7-D74A8C59B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9CC9891E-066E-4E4A-AA27-692D07F9D8E2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60BA4C4B-F99E-4411-97FD-090FC5EE69A9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18FFE0D-ABBE-DA80-C58D-1AA63E7009B3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9EC5686-67D7-F6DC-997E-43FD22981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244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1E5A1-B46A-4163-829C-58251AE8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1D72B38-8A5E-435A-9E58-0D1C7E862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6E802B2E-311A-4ABC-8717-C47A40A2619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9993C73B-2398-4059-81F2-53A9768C85FB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B89D2E5-7683-F435-53A2-2C4AD7C9B348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BB6EBDE5-9B1D-6159-E50C-40A3A70E4B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10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E08E8-06BC-45D3-8255-86D8D0FB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A93060B3-A16E-47CE-80A3-11D08C418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6C3F0EC4-45FA-49E0-987A-FF075BBD9C8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029B9233-F520-42E0-8CA4-667890673FF5}"/>
              </a:ext>
            </a:extLst>
          </p:cNvPr>
          <p:cNvSpPr/>
          <p:nvPr/>
        </p:nvSpPr>
        <p:spPr>
          <a:xfrm>
            <a:off x="1259632" y="-4770"/>
            <a:ext cx="46805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E780EB2-3757-C2B7-F066-07F941593D42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E80B33F-AAA6-D1A1-557E-6972B6EA8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72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077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25491-BA3C-4E08-90BA-D6EB7FF2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67B941-EE27-433C-A094-48FFCF3AC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2F2BBF-E476-40CB-89E1-544C6A5CE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A37E6DE1-97F1-4729-BADB-9536FEE3190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F3A1D540-E64F-4937-8786-12D493B6C3D4}"/>
              </a:ext>
            </a:extLst>
          </p:cNvPr>
          <p:cNvSpPr/>
          <p:nvPr/>
        </p:nvSpPr>
        <p:spPr>
          <a:xfrm>
            <a:off x="0" y="652529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315A0B84-76DB-49DA-ABE0-7B708D85EA9F}"/>
              </a:ext>
            </a:extLst>
          </p:cNvPr>
          <p:cNvSpPr/>
          <p:nvPr/>
        </p:nvSpPr>
        <p:spPr>
          <a:xfrm>
            <a:off x="0" y="32551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773C7654-9CE1-4C49-AE07-69091DC5F86A}"/>
              </a:ext>
            </a:extLst>
          </p:cNvPr>
          <p:cNvSpPr/>
          <p:nvPr/>
        </p:nvSpPr>
        <p:spPr>
          <a:xfrm>
            <a:off x="0" y="958200"/>
            <a:ext cx="914400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58587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7F6F88-ACE2-4D99-8D15-98EF6726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C918DFA-73EC-4A17-B724-4DF4AF7BB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D602BDC4-92A0-4EE1-B5FD-6D47DB8093C1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73270C6A-3505-44C6-B12A-ED0A899D8848}"/>
              </a:ext>
            </a:extLst>
          </p:cNvPr>
          <p:cNvSpPr/>
          <p:nvPr/>
        </p:nvSpPr>
        <p:spPr>
          <a:xfrm>
            <a:off x="1259632" y="2992"/>
            <a:ext cx="82809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5FF6B69-FE9A-2F87-9991-8731F2648A9A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11E9F37-5A0D-9964-2F22-938F351B0D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30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CAD0B-2E94-4C62-95F7-82B91273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AFB46C1-FEF3-46E9-8979-B4C685BB5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C75CDAA8-DAD5-4E96-A7AB-0D4355023765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9526A364-61E0-4507-B4D7-D3CE8FF99B9E}"/>
              </a:ext>
            </a:extLst>
          </p:cNvPr>
          <p:cNvSpPr/>
          <p:nvPr/>
        </p:nvSpPr>
        <p:spPr>
          <a:xfrm>
            <a:off x="1259632" y="2992"/>
            <a:ext cx="82809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28AF454-3862-F270-46D6-F12022868DA4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14C1DD4-E566-BE0A-5A7C-49F654143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673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F6F9C4-AF1B-4437-A723-AF6F1263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9514AAE-3005-4DBF-B08B-0D035614C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" y="1350"/>
            <a:ext cx="9146619" cy="5140800"/>
          </a:xfrm>
        </p:spPr>
      </p:pic>
      <p:sp>
        <p:nvSpPr>
          <p:cNvPr id="4" name="Retângulo 3">
            <a:hlinkClick r:id="rId3" action="ppaction://hlinksldjump"/>
            <a:extLst>
              <a:ext uri="{FF2B5EF4-FFF2-40B4-BE49-F238E27FC236}">
                <a16:creationId xmlns:a16="http://schemas.microsoft.com/office/drawing/2014/main" id="{1C59B9BA-6AF3-4FF1-A1BB-BE820EF072AB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hlinkClick r:id="rId4" action="ppaction://hlinksldjump"/>
            <a:extLst>
              <a:ext uri="{FF2B5EF4-FFF2-40B4-BE49-F238E27FC236}">
                <a16:creationId xmlns:a16="http://schemas.microsoft.com/office/drawing/2014/main" id="{F8AC5AE1-E92B-4CB8-A882-C4DA10F11E75}"/>
              </a:ext>
            </a:extLst>
          </p:cNvPr>
          <p:cNvSpPr/>
          <p:nvPr/>
        </p:nvSpPr>
        <p:spPr>
          <a:xfrm>
            <a:off x="1259632" y="2992"/>
            <a:ext cx="828092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8711409-A05A-2D15-45F2-03BCCA258DF5}"/>
              </a:ext>
            </a:extLst>
          </p:cNvPr>
          <p:cNvSpPr/>
          <p:nvPr/>
        </p:nvSpPr>
        <p:spPr>
          <a:xfrm>
            <a:off x="71500" y="402281"/>
            <a:ext cx="1620180" cy="56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DBDA5C4-D355-D601-8BAB-5A2448039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88210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954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2FD8A6-C0B9-49E3-8082-EFFE43D510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684FA2-563E-4DA1-9B8D-6A2B39CD4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13CCEB-51FE-4986-9812-0CC0D43D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EBD4255E-1906-4F45-A2CF-4A13F1D907DA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hlinkClick r:id="rId4" action="ppaction://hlinksldjump"/>
            <a:extLst>
              <a:ext uri="{FF2B5EF4-FFF2-40B4-BE49-F238E27FC236}">
                <a16:creationId xmlns:a16="http://schemas.microsoft.com/office/drawing/2014/main" id="{FC9FAB97-E34A-4CC0-89D0-E7323CD50CB5}"/>
              </a:ext>
            </a:extLst>
          </p:cNvPr>
          <p:cNvSpPr/>
          <p:nvPr/>
        </p:nvSpPr>
        <p:spPr>
          <a:xfrm>
            <a:off x="0" y="303498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hlinkClick r:id="rId5" action="ppaction://hlinksldjump"/>
            <a:extLst>
              <a:ext uri="{FF2B5EF4-FFF2-40B4-BE49-F238E27FC236}">
                <a16:creationId xmlns:a16="http://schemas.microsoft.com/office/drawing/2014/main" id="{67B28C81-3977-4481-99CB-3A9EFEC03C0D}"/>
              </a:ext>
            </a:extLst>
          </p:cNvPr>
          <p:cNvSpPr/>
          <p:nvPr/>
        </p:nvSpPr>
        <p:spPr>
          <a:xfrm>
            <a:off x="-8690" y="604168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hlinkClick r:id="rId6" action="ppaction://hlinksldjump"/>
            <a:extLst>
              <a:ext uri="{FF2B5EF4-FFF2-40B4-BE49-F238E27FC236}">
                <a16:creationId xmlns:a16="http://schemas.microsoft.com/office/drawing/2014/main" id="{76990CBE-21D0-4DB9-BAD0-CB57AFD80CC5}"/>
              </a:ext>
            </a:extLst>
          </p:cNvPr>
          <p:cNvSpPr/>
          <p:nvPr/>
        </p:nvSpPr>
        <p:spPr>
          <a:xfrm>
            <a:off x="-8690" y="872719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7" action="ppaction://hlinksldjump"/>
            <a:extLst>
              <a:ext uri="{FF2B5EF4-FFF2-40B4-BE49-F238E27FC236}">
                <a16:creationId xmlns:a16="http://schemas.microsoft.com/office/drawing/2014/main" id="{A9CE3F84-B592-4A82-BEC6-2CC7FAC5BF12}"/>
              </a:ext>
            </a:extLst>
          </p:cNvPr>
          <p:cNvSpPr/>
          <p:nvPr/>
        </p:nvSpPr>
        <p:spPr>
          <a:xfrm>
            <a:off x="-8690" y="1165826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hlinkClick r:id="rId8" action="ppaction://hlinksldjump"/>
            <a:extLst>
              <a:ext uri="{FF2B5EF4-FFF2-40B4-BE49-F238E27FC236}">
                <a16:creationId xmlns:a16="http://schemas.microsoft.com/office/drawing/2014/main" id="{6E1CB090-2845-4DBF-A205-16CBA97D5260}"/>
              </a:ext>
            </a:extLst>
          </p:cNvPr>
          <p:cNvSpPr/>
          <p:nvPr/>
        </p:nvSpPr>
        <p:spPr>
          <a:xfrm>
            <a:off x="-2182" y="1458933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hlinkClick r:id="rId9" action="ppaction://hlinksldjump"/>
            <a:extLst>
              <a:ext uri="{FF2B5EF4-FFF2-40B4-BE49-F238E27FC236}">
                <a16:creationId xmlns:a16="http://schemas.microsoft.com/office/drawing/2014/main" id="{E7E1E07C-81D2-4A01-88ED-CD09B0D62E8C}"/>
              </a:ext>
            </a:extLst>
          </p:cNvPr>
          <p:cNvSpPr/>
          <p:nvPr/>
        </p:nvSpPr>
        <p:spPr>
          <a:xfrm>
            <a:off x="8690" y="1752412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Retângulo 11">
            <a:hlinkClick r:id="rId10" action="ppaction://hlinksldjump"/>
            <a:extLst>
              <a:ext uri="{FF2B5EF4-FFF2-40B4-BE49-F238E27FC236}">
                <a16:creationId xmlns:a16="http://schemas.microsoft.com/office/drawing/2014/main" id="{DA90BDDC-3486-4A5B-BF06-05906DC22ACA}"/>
              </a:ext>
            </a:extLst>
          </p:cNvPr>
          <p:cNvSpPr/>
          <p:nvPr/>
        </p:nvSpPr>
        <p:spPr>
          <a:xfrm>
            <a:off x="8690" y="2038206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>
            <a:hlinkClick r:id="rId11" action="ppaction://hlinksldjump"/>
            <a:extLst>
              <a:ext uri="{FF2B5EF4-FFF2-40B4-BE49-F238E27FC236}">
                <a16:creationId xmlns:a16="http://schemas.microsoft.com/office/drawing/2014/main" id="{1F1B58CA-8AD8-4F86-8E58-C654B293A94A}"/>
              </a:ext>
            </a:extLst>
          </p:cNvPr>
          <p:cNvSpPr/>
          <p:nvPr/>
        </p:nvSpPr>
        <p:spPr>
          <a:xfrm>
            <a:off x="12118" y="2323123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hlinkClick r:id="rId12" action="ppaction://hlinksldjump"/>
            <a:extLst>
              <a:ext uri="{FF2B5EF4-FFF2-40B4-BE49-F238E27FC236}">
                <a16:creationId xmlns:a16="http://schemas.microsoft.com/office/drawing/2014/main" id="{AC5848C2-9388-4489-B229-D276BDE990ED}"/>
              </a:ext>
            </a:extLst>
          </p:cNvPr>
          <p:cNvSpPr/>
          <p:nvPr/>
        </p:nvSpPr>
        <p:spPr>
          <a:xfrm>
            <a:off x="-12118" y="2617152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>
            <a:hlinkClick r:id="rId13" action="ppaction://hlinksldjump"/>
            <a:extLst>
              <a:ext uri="{FF2B5EF4-FFF2-40B4-BE49-F238E27FC236}">
                <a16:creationId xmlns:a16="http://schemas.microsoft.com/office/drawing/2014/main" id="{683BD68E-D124-4E32-8E11-EEA8C6C2CF17}"/>
              </a:ext>
            </a:extLst>
          </p:cNvPr>
          <p:cNvSpPr/>
          <p:nvPr/>
        </p:nvSpPr>
        <p:spPr>
          <a:xfrm>
            <a:off x="12118" y="2902946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hlinkClick r:id="rId14" action="ppaction://hlinksldjump"/>
            <a:extLst>
              <a:ext uri="{FF2B5EF4-FFF2-40B4-BE49-F238E27FC236}">
                <a16:creationId xmlns:a16="http://schemas.microsoft.com/office/drawing/2014/main" id="{21A189E8-435A-4759-80F2-9933384F2AC2}"/>
              </a:ext>
            </a:extLst>
          </p:cNvPr>
          <p:cNvSpPr/>
          <p:nvPr/>
        </p:nvSpPr>
        <p:spPr>
          <a:xfrm>
            <a:off x="-6058" y="3187863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>
            <a:hlinkClick r:id="rId15" action="ppaction://hlinksldjump"/>
            <a:extLst>
              <a:ext uri="{FF2B5EF4-FFF2-40B4-BE49-F238E27FC236}">
                <a16:creationId xmlns:a16="http://schemas.microsoft.com/office/drawing/2014/main" id="{E4F4C3E1-5464-4B5F-AC54-D0DC0D51C6DA}"/>
              </a:ext>
            </a:extLst>
          </p:cNvPr>
          <p:cNvSpPr/>
          <p:nvPr/>
        </p:nvSpPr>
        <p:spPr>
          <a:xfrm>
            <a:off x="4345" y="3478476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>
            <a:hlinkClick r:id="rId16" action="ppaction://hlinksldjump"/>
            <a:extLst>
              <a:ext uri="{FF2B5EF4-FFF2-40B4-BE49-F238E27FC236}">
                <a16:creationId xmlns:a16="http://schemas.microsoft.com/office/drawing/2014/main" id="{FFEDB1E0-0AF2-4205-A3A6-A3775AF4F8DD}"/>
              </a:ext>
            </a:extLst>
          </p:cNvPr>
          <p:cNvSpPr/>
          <p:nvPr/>
        </p:nvSpPr>
        <p:spPr>
          <a:xfrm>
            <a:off x="12118" y="3767239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 18">
            <a:hlinkClick r:id="rId17" action="ppaction://hlinksldjump"/>
            <a:extLst>
              <a:ext uri="{FF2B5EF4-FFF2-40B4-BE49-F238E27FC236}">
                <a16:creationId xmlns:a16="http://schemas.microsoft.com/office/drawing/2014/main" id="{C35DAF96-D5B7-4F2F-BD7B-3943DE1ECCBC}"/>
              </a:ext>
            </a:extLst>
          </p:cNvPr>
          <p:cNvSpPr/>
          <p:nvPr/>
        </p:nvSpPr>
        <p:spPr>
          <a:xfrm>
            <a:off x="-14951" y="4054654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>
            <a:hlinkClick r:id="rId18" action="ppaction://hlinksldjump"/>
            <a:extLst>
              <a:ext uri="{FF2B5EF4-FFF2-40B4-BE49-F238E27FC236}">
                <a16:creationId xmlns:a16="http://schemas.microsoft.com/office/drawing/2014/main" id="{92789757-FADF-4813-9208-30FD049E264E}"/>
              </a:ext>
            </a:extLst>
          </p:cNvPr>
          <p:cNvSpPr/>
          <p:nvPr/>
        </p:nvSpPr>
        <p:spPr>
          <a:xfrm>
            <a:off x="-14951" y="4342297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>
            <a:hlinkClick r:id="rId19" action="ppaction://hlinksldjump"/>
            <a:extLst>
              <a:ext uri="{FF2B5EF4-FFF2-40B4-BE49-F238E27FC236}">
                <a16:creationId xmlns:a16="http://schemas.microsoft.com/office/drawing/2014/main" id="{BA658D5B-D6FF-479B-B8A4-35A2256E0DBB}"/>
              </a:ext>
            </a:extLst>
          </p:cNvPr>
          <p:cNvSpPr/>
          <p:nvPr/>
        </p:nvSpPr>
        <p:spPr>
          <a:xfrm>
            <a:off x="-4690" y="4640868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19570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A8DDD-0EC9-4D03-9DB0-9C4CA16B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03A5C9-E7AA-4E6C-89BE-831E838F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DBDA90C-5D54-42F7-A11C-E94647142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5" name="Retângulo 4">
            <a:hlinkClick r:id="rId3" action="ppaction://hlinksldjump"/>
            <a:extLst>
              <a:ext uri="{FF2B5EF4-FFF2-40B4-BE49-F238E27FC236}">
                <a16:creationId xmlns:a16="http://schemas.microsoft.com/office/drawing/2014/main" id="{11C1F7EF-245B-4EC4-91B5-C4A98B152ABE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7F4F9083-5827-4885-9BDB-2FC516AEE004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8FE190ED-310E-4C47-B421-4CF29DFA230B}"/>
              </a:ext>
            </a:extLst>
          </p:cNvPr>
          <p:cNvSpPr/>
          <p:nvPr/>
        </p:nvSpPr>
        <p:spPr>
          <a:xfrm>
            <a:off x="0" y="303498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hlinkClick r:id="rId6" action="ppaction://hlinksldjump"/>
            <a:extLst>
              <a:ext uri="{FF2B5EF4-FFF2-40B4-BE49-F238E27FC236}">
                <a16:creationId xmlns:a16="http://schemas.microsoft.com/office/drawing/2014/main" id="{264E6B30-3E19-4067-A848-B23260633381}"/>
              </a:ext>
            </a:extLst>
          </p:cNvPr>
          <p:cNvSpPr/>
          <p:nvPr/>
        </p:nvSpPr>
        <p:spPr>
          <a:xfrm>
            <a:off x="4857" y="591530"/>
            <a:ext cx="9144000" cy="2454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8972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D7D230-7690-4170-8FBA-A1205768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4E0D24-63AB-42AF-A2C1-8E6D44115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D7B3C8-FD54-4ECC-B0CB-5C7FC120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6" name="Retângulo 5">
            <a:hlinkClick r:id="rId3" action="ppaction://hlinksldjump"/>
            <a:extLst>
              <a:ext uri="{FF2B5EF4-FFF2-40B4-BE49-F238E27FC236}">
                <a16:creationId xmlns:a16="http://schemas.microsoft.com/office/drawing/2014/main" id="{522B6F0E-5D5D-43BD-9CC4-840E31E053F0}"/>
              </a:ext>
            </a:extLst>
          </p:cNvPr>
          <p:cNvSpPr/>
          <p:nvPr/>
        </p:nvSpPr>
        <p:spPr>
          <a:xfrm>
            <a:off x="0" y="1255"/>
            <a:ext cx="1115616" cy="302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hlinkClick r:id="rId4" action="ppaction://hlinksldjump"/>
            <a:extLst>
              <a:ext uri="{FF2B5EF4-FFF2-40B4-BE49-F238E27FC236}">
                <a16:creationId xmlns:a16="http://schemas.microsoft.com/office/drawing/2014/main" id="{0E16C9C0-06EA-4A56-81FC-F573C99C2D46}"/>
              </a:ext>
            </a:extLst>
          </p:cNvPr>
          <p:cNvSpPr/>
          <p:nvPr/>
        </p:nvSpPr>
        <p:spPr>
          <a:xfrm>
            <a:off x="1115616" y="12825"/>
            <a:ext cx="219624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hlinkClick r:id="rId5" action="ppaction://hlinksldjump"/>
            <a:extLst>
              <a:ext uri="{FF2B5EF4-FFF2-40B4-BE49-F238E27FC236}">
                <a16:creationId xmlns:a16="http://schemas.microsoft.com/office/drawing/2014/main" id="{6F9E0F2E-A4C1-4B51-87C7-6AD3B340D5C2}"/>
              </a:ext>
            </a:extLst>
          </p:cNvPr>
          <p:cNvSpPr/>
          <p:nvPr/>
        </p:nvSpPr>
        <p:spPr>
          <a:xfrm>
            <a:off x="3419872" y="-2506"/>
            <a:ext cx="756084" cy="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2AD4A64-AABE-C2FA-DE06-DE3650751F41}"/>
              </a:ext>
            </a:extLst>
          </p:cNvPr>
          <p:cNvSpPr/>
          <p:nvPr/>
        </p:nvSpPr>
        <p:spPr>
          <a:xfrm>
            <a:off x="71500" y="380343"/>
            <a:ext cx="1620180" cy="505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1805EFC5-A62D-FDFF-EF15-0CE8C91A45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316202"/>
            <a:ext cx="1189488" cy="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25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know">
  <a:themeElements>
    <a:clrScheme name="Neomind">
      <a:dk1>
        <a:srgbClr val="15151D"/>
      </a:dk1>
      <a:lt1>
        <a:srgbClr val="FFFFFF"/>
      </a:lt1>
      <a:dk2>
        <a:srgbClr val="50575C"/>
      </a:dk2>
      <a:lt2>
        <a:srgbClr val="E4EAEE"/>
      </a:lt2>
      <a:accent1>
        <a:srgbClr val="30A7E2"/>
      </a:accent1>
      <a:accent2>
        <a:srgbClr val="3366CC"/>
      </a:accent2>
      <a:accent3>
        <a:srgbClr val="33CCCC"/>
      </a:accent3>
      <a:accent4>
        <a:srgbClr val="3336CC"/>
      </a:accent4>
      <a:accent5>
        <a:srgbClr val="008BD1"/>
      </a:accent5>
      <a:accent6>
        <a:srgbClr val="353542"/>
      </a:accent6>
      <a:hlink>
        <a:srgbClr val="00CCCC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1D6CFC953E154AAE4A2DACACA72B4B" ma:contentTypeVersion="13" ma:contentTypeDescription="Crie um novo documento." ma:contentTypeScope="" ma:versionID="dadc69b977a6a62a23b8736c6ea80850">
  <xsd:schema xmlns:xsd="http://www.w3.org/2001/XMLSchema" xmlns:xs="http://www.w3.org/2001/XMLSchema" xmlns:p="http://schemas.microsoft.com/office/2006/metadata/properties" xmlns:ns2="110cc015-f782-43d9-9b88-aa01845fb2ab" xmlns:ns3="e4312270-08ee-429e-9af4-a88c64110c6e" targetNamespace="http://schemas.microsoft.com/office/2006/metadata/properties" ma:root="true" ma:fieldsID="1abe82fc3c6a22e2d3c9506367383c5c" ns2:_="" ns3:_="">
    <xsd:import namespace="110cc015-f782-43d9-9b88-aa01845fb2ab"/>
    <xsd:import namespace="e4312270-08ee-429e-9af4-a88c64110c6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cc015-f782-43d9-9b88-aa01845fb2a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1181cb7-2009-4de7-ae82-7b78879977f6}" ma:internalName="TaxCatchAll" ma:showField="CatchAllData" ma:web="110cc015-f782-43d9-9b88-aa01845fb2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12270-08ee-429e-9af4-a88c64110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30bb3b61-ee10-44ad-a3af-f4538e315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12270-08ee-429e-9af4-a88c64110c6e">
      <Terms xmlns="http://schemas.microsoft.com/office/infopath/2007/PartnerControls"/>
    </lcf76f155ced4ddcb4097134ff3c332f>
    <TaxCatchAll xmlns="110cc015-f782-43d9-9b88-aa01845fb2ab" xsi:nil="true"/>
  </documentManagement>
</p:properties>
</file>

<file path=customXml/itemProps1.xml><?xml version="1.0" encoding="utf-8"?>
<ds:datastoreItem xmlns:ds="http://schemas.openxmlformats.org/officeDocument/2006/customXml" ds:itemID="{32B08743-0D1D-4BBC-800A-B5F0C11A7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0cc015-f782-43d9-9b88-aa01845fb2ab"/>
    <ds:schemaRef ds:uri="e4312270-08ee-429e-9af4-a88c64110c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1D00A8-DCCC-4A1A-B507-E7A51B5A04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221F46-8ADD-4A2B-ABD2-E668B65A62EA}">
  <ds:schemaRefs>
    <ds:schemaRef ds:uri="http://schemas.microsoft.com/office/2006/metadata/properties"/>
    <ds:schemaRef ds:uri="http://schemas.microsoft.com/office/infopath/2007/PartnerControls"/>
    <ds:schemaRef ds:uri="e4312270-08ee-429e-9af4-a88c64110c6e"/>
    <ds:schemaRef ds:uri="110cc015-f782-43d9-9b88-aa01845fb2a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8169</TotalTime>
  <Words>70</Words>
  <Application>Microsoft Office PowerPoint</Application>
  <PresentationFormat>Apresentação na tela (16:9)</PresentationFormat>
  <Paragraphs>9</Paragraphs>
  <Slides>202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202</vt:i4>
      </vt:variant>
    </vt:vector>
  </HeadingPairs>
  <TitlesOfParts>
    <vt:vector size="211" baseType="lpstr">
      <vt:lpstr>Yu Gothic Medium</vt:lpstr>
      <vt:lpstr>Arial</vt:lpstr>
      <vt:lpstr>Calibri</vt:lpstr>
      <vt:lpstr>Proxima Nova</vt:lpstr>
      <vt:lpstr>Proxima Nova Extrabold</vt:lpstr>
      <vt:lpstr>Roboto</vt:lpstr>
      <vt:lpstr>Roboto Light</vt:lpstr>
      <vt:lpstr>Tema do Office</vt:lpstr>
      <vt:lpstr>Weknow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jean</dc:creator>
  <cp:lastModifiedBy>Lucas Lehmkuhl</cp:lastModifiedBy>
  <cp:revision>238</cp:revision>
  <dcterms:created xsi:type="dcterms:W3CDTF">2012-10-10T13:26:51Z</dcterms:created>
  <dcterms:modified xsi:type="dcterms:W3CDTF">2022-11-22T19:11:57Z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0x010100941D6CFC953E154AAE4A2DACACA72B4B</vt:lpwstr>
  </property>
  <property fmtid="{D5CDD505-2E9C-101B-9397-08002B2CF9AE}" pid="3" name="MediaServiceImageTags">
    <vt:lpwstr/>
  </property>
</Properties>
</file>