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handoutMasterIdLst>
    <p:handoutMasterId r:id="rId20"/>
  </p:handoutMasterIdLst>
  <p:sldIdLst>
    <p:sldId id="287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8" r:id="rId1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33"/>
    <a:srgbClr val="676D39"/>
    <a:srgbClr val="00506A"/>
    <a:srgbClr val="909090"/>
    <a:srgbClr val="9B3523"/>
    <a:srgbClr val="5DA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CB51F-8563-43CD-923C-CA9DA0D6C006}" v="6" dt="2022-11-22T17:51:58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533" autoAdjust="0"/>
  </p:normalViewPr>
  <p:slideViewPr>
    <p:cSldViewPr>
      <p:cViewPr varScale="1">
        <p:scale>
          <a:sx n="83" d="100"/>
          <a:sy n="83" d="100"/>
        </p:scale>
        <p:origin x="252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notesViewPr>
    <p:cSldViewPr>
      <p:cViewPr varScale="1">
        <p:scale>
          <a:sx n="58" d="100"/>
          <a:sy n="58" d="100"/>
        </p:scale>
        <p:origin x="2808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E5D02-22D6-4C30-91B2-9CF2C4A9B505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7BEA0-D777-4585-8915-85260483D8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37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A12A9-0031-41E1-BDB8-F67E57197E99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4B929-79C2-41D9-A634-CCB7B07065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30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60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o de Texto">
  <p:cSld name="Bloco de Text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4650" y="2576200"/>
            <a:ext cx="6121824" cy="344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4650" y="-553500"/>
            <a:ext cx="6121824" cy="344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337475" y="-24150"/>
            <a:ext cx="8109000" cy="5191800"/>
          </a:xfrm>
          <a:prstGeom prst="roundRect">
            <a:avLst>
              <a:gd name="adj" fmla="val 11192"/>
            </a:avLst>
          </a:prstGeom>
          <a:solidFill>
            <a:schemeClr val="lt1"/>
          </a:solidFill>
          <a:ln>
            <a:noFill/>
          </a:ln>
          <a:effectLst>
            <a:outerShdw blurRad="128588" dist="57150" dir="198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-24250"/>
            <a:ext cx="7727100" cy="519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80224" y="587350"/>
            <a:ext cx="72027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4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524549" y="1359800"/>
            <a:ext cx="7202700" cy="26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Roboto"/>
              <a:buNone/>
              <a:def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506687" y="47678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785387" y="4731823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77500" y="224100"/>
            <a:ext cx="11955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293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ap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7950" y="3837625"/>
            <a:ext cx="3398200" cy="76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09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Opção 1">
  <p:cSld name="Título Opção 1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192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3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311700" y="2672316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2000" y="4407900"/>
            <a:ext cx="1619999" cy="36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4032000" y="2357950"/>
            <a:ext cx="1080000" cy="72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902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Opção 2">
  <p:cSld name="Título Opçã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5151D">
              <a:alpha val="15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192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 Extrabold"/>
              <a:buNone/>
              <a:defRPr sz="36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311700" y="2672316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0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000" y="4407900"/>
            <a:ext cx="1619999" cy="36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4032000" y="2357950"/>
            <a:ext cx="1080000" cy="72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023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ções pessoais">
  <p:cSld name="Informações pessoai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l="2687" r="13335" b="24874"/>
          <a:stretch/>
        </p:blipFill>
        <p:spPr>
          <a:xfrm rot="-5400000">
            <a:off x="-1322900" y="1267551"/>
            <a:ext cx="5191949" cy="26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138162" y="1682556"/>
            <a:ext cx="4600353" cy="49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4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138162" y="2670674"/>
            <a:ext cx="3517280" cy="152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00"/>
              <a:buFont typeface="Roboto"/>
              <a:buNone/>
              <a:defRPr sz="1000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8363637" y="4579423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3011100" y="1594100"/>
            <a:ext cx="18882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138161" y="2137714"/>
            <a:ext cx="4600353" cy="34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"/>
              <a:buFont typeface="Roboto"/>
              <a:buNone/>
              <a:defRPr sz="12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3CCCC"/>
              </a:buClr>
              <a:buSzPts val="1400"/>
              <a:buFont typeface="Roboto"/>
              <a:buChar char="○"/>
              <a:defRPr b="1">
                <a:solidFill>
                  <a:srgbClr val="33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■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●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■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●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Roboto"/>
              <a:buChar char="■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4331" y="1384448"/>
            <a:ext cx="2374500" cy="237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3" name="Google Shape;43;p6"/>
          <p:cNvSpPr>
            <a:spLocks noGrp="1"/>
          </p:cNvSpPr>
          <p:nvPr>
            <p:ph type="pic" idx="3"/>
          </p:nvPr>
        </p:nvSpPr>
        <p:spPr>
          <a:xfrm>
            <a:off x="1359990" y="1365748"/>
            <a:ext cx="2412000" cy="2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F3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4">
            <a:alphaModFix/>
          </a:blip>
          <a:srcRect t="-8389"/>
          <a:stretch/>
        </p:blipFill>
        <p:spPr>
          <a:xfrm>
            <a:off x="7246600" y="391350"/>
            <a:ext cx="1387024" cy="34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362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da Seção">
  <p:cSld name="Título da Seçã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311700" y="1793375"/>
            <a:ext cx="8520600" cy="1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36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3762000" y="4407900"/>
            <a:ext cx="1619999" cy="366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4032000" y="1793375"/>
            <a:ext cx="1080000" cy="72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9769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trutura de Tópicos">
  <p:cSld name="Estrutura de Tópico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524550" y="579550"/>
            <a:ext cx="63057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4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524550" y="1344200"/>
            <a:ext cx="7995900" cy="26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9972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20"/>
              <a:buFont typeface="Proxima Nova Extrabold"/>
              <a:buChar char="•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8363637" y="4579423"/>
            <a:ext cx="27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0518" y="213950"/>
            <a:ext cx="399382" cy="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/>
          <p:nvPr/>
        </p:nvSpPr>
        <p:spPr>
          <a:xfrm>
            <a:off x="-77500" y="224100"/>
            <a:ext cx="11955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0373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16:9 Vertical">
  <p:cSld name="Imagem 16:9 Vertical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 l="53072" r="1709"/>
          <a:stretch/>
        </p:blipFill>
        <p:spPr>
          <a:xfrm rot="10800000">
            <a:off x="0" y="1337"/>
            <a:ext cx="4132522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/>
          <p:nvPr/>
        </p:nvSpPr>
        <p:spPr>
          <a:xfrm>
            <a:off x="815163" y="338584"/>
            <a:ext cx="2511900" cy="44655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127000" dist="190500" dir="8100000" algn="tr" rotWithShape="0">
              <a:schemeClr val="dk1">
                <a:alpha val="784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809750" y="338750"/>
            <a:ext cx="25131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8363637" y="4579423"/>
            <a:ext cx="27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0518" y="213950"/>
            <a:ext cx="399382" cy="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>
            <a:off x="3476075" y="338750"/>
            <a:ext cx="13458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639337" y="814976"/>
            <a:ext cx="41325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 dirty="0"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639338" y="1603550"/>
            <a:ext cx="41325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80"/>
              <a:buFont typeface="Roboto"/>
              <a:buNone/>
              <a:defRPr sz="1100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3"/>
          </p:nvPr>
        </p:nvSpPr>
        <p:spPr>
          <a:xfrm>
            <a:off x="4639337" y="3266930"/>
            <a:ext cx="41325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844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•"/>
              <a:defRPr sz="1100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00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1:1">
  <p:cSld name="Imagem 1: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 l="56984" r="1710"/>
          <a:stretch/>
        </p:blipFill>
        <p:spPr>
          <a:xfrm rot="10800000">
            <a:off x="0" y="1326"/>
            <a:ext cx="3774950" cy="51408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/>
          <p:nvPr/>
        </p:nvSpPr>
        <p:spPr>
          <a:xfrm>
            <a:off x="467833" y="856151"/>
            <a:ext cx="3657601" cy="3657601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127000" dist="190500" dir="8100000" algn="tr" rotWithShape="0">
              <a:schemeClr val="dk1">
                <a:alpha val="784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467832" y="856151"/>
            <a:ext cx="3657601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8363637" y="4579423"/>
            <a:ext cx="27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3476075" y="338750"/>
            <a:ext cx="13458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4639337" y="626801"/>
            <a:ext cx="41325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639338" y="1509463"/>
            <a:ext cx="41325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80"/>
              <a:buFont typeface="Roboto"/>
              <a:buNone/>
              <a:defRPr sz="11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3"/>
          </p:nvPr>
        </p:nvSpPr>
        <p:spPr>
          <a:xfrm>
            <a:off x="4639337" y="3266930"/>
            <a:ext cx="41325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844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●"/>
              <a:defRPr sz="1100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77" name="Google Shape;7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0518" y="213950"/>
            <a:ext cx="399382" cy="29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301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Livre">
  <p:cSld name="Imagem Livr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0" y="0"/>
            <a:ext cx="4132521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>
            <a:spLocks noGrp="1"/>
          </p:cNvSpPr>
          <p:nvPr>
            <p:ph type="pic" idx="2"/>
          </p:nvPr>
        </p:nvSpPr>
        <p:spPr>
          <a:xfrm>
            <a:off x="0" y="0"/>
            <a:ext cx="4132521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486925" y="735300"/>
            <a:ext cx="40335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4486950" y="1548000"/>
            <a:ext cx="40335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80"/>
              <a:buFont typeface="Roboto"/>
              <a:buNone/>
              <a:defRPr sz="11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8363637" y="4579423"/>
            <a:ext cx="27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0518" y="213950"/>
            <a:ext cx="399382" cy="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/>
          <p:nvPr/>
        </p:nvSpPr>
        <p:spPr>
          <a:xfrm>
            <a:off x="4132525" y="338750"/>
            <a:ext cx="6894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636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Livre Opção 2">
  <p:cSld name="Imagem Livre Opção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/>
        </p:nvSpPr>
        <p:spPr>
          <a:xfrm>
            <a:off x="5011479" y="0"/>
            <a:ext cx="4132521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524541" y="1548000"/>
            <a:ext cx="4132522" cy="1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80"/>
              <a:buFont typeface="Roboto"/>
              <a:buNone/>
              <a:defRPr sz="11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524540" y="3114530"/>
            <a:ext cx="4132522" cy="1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30353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80"/>
              <a:buFont typeface="Proxima Nova Extrabold"/>
              <a:buChar char="•"/>
              <a:defRPr sz="11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524550" y="407125"/>
            <a:ext cx="4037100" cy="8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4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>
            <a:spLocks noGrp="1"/>
          </p:cNvSpPr>
          <p:nvPr>
            <p:ph type="pic" idx="3"/>
          </p:nvPr>
        </p:nvSpPr>
        <p:spPr>
          <a:xfrm>
            <a:off x="5011479" y="0"/>
            <a:ext cx="4132521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/>
          <p:nvPr/>
        </p:nvSpPr>
        <p:spPr>
          <a:xfrm>
            <a:off x="-77500" y="224100"/>
            <a:ext cx="11955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04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Livre Opção 3">
  <p:cSld name="Imagem Livre Opção 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3891065" y="0"/>
            <a:ext cx="5252936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524541" y="899606"/>
            <a:ext cx="2782863" cy="1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80"/>
              <a:buFont typeface="Arial"/>
              <a:buNone/>
              <a:defRPr sz="1100">
                <a:solidFill>
                  <a:srgbClr val="1F313D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524540" y="2472504"/>
            <a:ext cx="2782863" cy="1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8448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80"/>
              <a:buFont typeface="Arial"/>
              <a:buChar char="•"/>
              <a:defRPr sz="1100">
                <a:solidFill>
                  <a:srgbClr val="1F313D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>
            <a:spLocks noGrp="1"/>
          </p:cNvSpPr>
          <p:nvPr>
            <p:ph type="pic" idx="3"/>
          </p:nvPr>
        </p:nvSpPr>
        <p:spPr>
          <a:xfrm>
            <a:off x="3891064" y="0"/>
            <a:ext cx="5252936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-77500" y="224100"/>
            <a:ext cx="11955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467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Tela Cheia">
  <p:cSld name="Imagem Tela Cheia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380650" y="4162400"/>
            <a:ext cx="4822500" cy="431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reflection stA="24000" endPos="63000" fadeDir="5400012" sy="-100000" algn="bl" rotWithShape="0"/>
          </a:effectLst>
        </p:spPr>
        <p:txBody>
          <a:bodyPr spcFirstLastPara="1" wrap="square" lIns="108000" tIns="36000" rIns="108000" bIns="360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1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8568" y="4226650"/>
            <a:ext cx="399382" cy="29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386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la Final">
  <p:cSld name="Tela Final"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2">
            <a:alphaModFix/>
          </a:blip>
          <a:srcRect t="-28543" b="-23363"/>
          <a:stretch/>
        </p:blipFill>
        <p:spPr>
          <a:xfrm>
            <a:off x="2895075" y="2033450"/>
            <a:ext cx="3131649" cy="10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782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zio">
  <p:cSld name="Vazio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77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95E3-424D-4B38-B29E-2FD504D4B868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B871-BE0E-4B26-BBD1-D5F9C7006E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9443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49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47098-2AF1-41A2-95F0-8412CEBA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BB831D34-2400-481A-A989-D956BB396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" y="1350"/>
            <a:ext cx="9133265" cy="5140800"/>
          </a:xfrm>
        </p:spPr>
      </p:pic>
      <p:sp>
        <p:nvSpPr>
          <p:cNvPr id="5" name="Retângulo 4">
            <a:hlinkClick r:id="rId3" action="ppaction://hlinksldjump"/>
            <a:extLst>
              <a:ext uri="{FF2B5EF4-FFF2-40B4-BE49-F238E27FC236}">
                <a16:creationId xmlns:a16="http://schemas.microsoft.com/office/drawing/2014/main" id="{FAC26941-8DB2-47E2-8B9F-FA5918260ADF}"/>
              </a:ext>
            </a:extLst>
          </p:cNvPr>
          <p:cNvSpPr/>
          <p:nvPr/>
        </p:nvSpPr>
        <p:spPr>
          <a:xfrm>
            <a:off x="984091" y="0"/>
            <a:ext cx="887609" cy="259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hlinkClick r:id="rId4" action="ppaction://hlinksldjump"/>
            <a:extLst>
              <a:ext uri="{FF2B5EF4-FFF2-40B4-BE49-F238E27FC236}">
                <a16:creationId xmlns:a16="http://schemas.microsoft.com/office/drawing/2014/main" id="{1F403011-8E72-4DCC-8221-B31738593691}"/>
              </a:ext>
            </a:extLst>
          </p:cNvPr>
          <p:cNvSpPr/>
          <p:nvPr/>
        </p:nvSpPr>
        <p:spPr>
          <a:xfrm>
            <a:off x="1001646" y="10452"/>
            <a:ext cx="882546" cy="257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5" action="ppaction://hlinksldjump"/>
            <a:extLst>
              <a:ext uri="{FF2B5EF4-FFF2-40B4-BE49-F238E27FC236}">
                <a16:creationId xmlns:a16="http://schemas.microsoft.com/office/drawing/2014/main" id="{CE770A29-63C3-40C0-A815-765E9282764B}"/>
              </a:ext>
            </a:extLst>
          </p:cNvPr>
          <p:cNvSpPr/>
          <p:nvPr/>
        </p:nvSpPr>
        <p:spPr>
          <a:xfrm>
            <a:off x="17859" y="0"/>
            <a:ext cx="881733" cy="259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6378E4-05D5-4031-D0E9-55A052B3BE20}"/>
              </a:ext>
            </a:extLst>
          </p:cNvPr>
          <p:cNvSpPr/>
          <p:nvPr/>
        </p:nvSpPr>
        <p:spPr>
          <a:xfrm>
            <a:off x="107504" y="320983"/>
            <a:ext cx="1781833" cy="52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Espaço Reservado para Conteúdo 1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3FFD5117-5225-3CAD-273E-9C0207BBE8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6888"/>
            <a:ext cx="1176211" cy="5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06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2E1FD-78D0-4169-A812-879A5CFE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F4286730-9F2F-4C94-AB5D-FC1FB27BF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" y="1350"/>
            <a:ext cx="9133265" cy="5140800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B035CD57-4E0D-4B36-B790-107DF6068170}"/>
              </a:ext>
            </a:extLst>
          </p:cNvPr>
          <p:cNvSpPr/>
          <p:nvPr/>
        </p:nvSpPr>
        <p:spPr>
          <a:xfrm>
            <a:off x="1001646" y="10452"/>
            <a:ext cx="882546" cy="257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191C7993-41CF-4439-9110-F4195A107DC7}"/>
              </a:ext>
            </a:extLst>
          </p:cNvPr>
          <p:cNvSpPr/>
          <p:nvPr/>
        </p:nvSpPr>
        <p:spPr>
          <a:xfrm>
            <a:off x="17859" y="0"/>
            <a:ext cx="881733" cy="267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3A30DA2-F04D-8474-E85E-9B8F3E38C3EA}"/>
              </a:ext>
            </a:extLst>
          </p:cNvPr>
          <p:cNvSpPr/>
          <p:nvPr/>
        </p:nvSpPr>
        <p:spPr>
          <a:xfrm>
            <a:off x="107504" y="320983"/>
            <a:ext cx="1781833" cy="52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Espaço Reservado para Conteúdo 1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1235311-9A27-F3DF-B0C9-414F3A6171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6888"/>
            <a:ext cx="1176211" cy="5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4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A74CD-C9A6-4C1F-94E4-3006146C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A3C513-FAE3-4F8B-9F97-F4E6C3AE9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AE8548-BEDF-4574-99F1-4C5D1C268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5143500"/>
          </a:xfrm>
          <a:prstGeom prst="rect">
            <a:avLst/>
          </a:prstGeo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9FC8E3D5-3474-4CF3-A36C-A163B4E143D1}"/>
              </a:ext>
            </a:extLst>
          </p:cNvPr>
          <p:cNvSpPr/>
          <p:nvPr/>
        </p:nvSpPr>
        <p:spPr>
          <a:xfrm>
            <a:off x="1001646" y="10452"/>
            <a:ext cx="882546" cy="257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2AD91D40-82E6-4AC1-BF8E-668686FB6414}"/>
              </a:ext>
            </a:extLst>
          </p:cNvPr>
          <p:cNvSpPr/>
          <p:nvPr/>
        </p:nvSpPr>
        <p:spPr>
          <a:xfrm>
            <a:off x="17859" y="0"/>
            <a:ext cx="881733" cy="267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8476ECD-AB15-8001-61E5-98818214859B}"/>
              </a:ext>
            </a:extLst>
          </p:cNvPr>
          <p:cNvSpPr/>
          <p:nvPr/>
        </p:nvSpPr>
        <p:spPr>
          <a:xfrm>
            <a:off x="107504" y="301589"/>
            <a:ext cx="1781833" cy="52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Espaço Reservado para Conteúdo 1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1694CBD-7A28-2918-4A57-9CBBBD8B88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6888"/>
            <a:ext cx="1176211" cy="5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2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C21F4-6996-4DD3-9EA1-E4CA47F2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B8B545-A63C-4058-AB1A-48FE99A4B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31CB4B6-A0B0-47EE-97FB-70A7BA5A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5143500"/>
          </a:xfrm>
          <a:prstGeom prst="rect">
            <a:avLst/>
          </a:prstGeom>
        </p:spPr>
      </p:pic>
      <p:sp>
        <p:nvSpPr>
          <p:cNvPr id="8" name="Retângulo 7">
            <a:hlinkClick r:id="rId3" action="ppaction://hlinksldjump"/>
            <a:extLst>
              <a:ext uri="{FF2B5EF4-FFF2-40B4-BE49-F238E27FC236}">
                <a16:creationId xmlns:a16="http://schemas.microsoft.com/office/drawing/2014/main" id="{12E28FD3-B0AD-4229-A66B-58167DC9B398}"/>
              </a:ext>
            </a:extLst>
          </p:cNvPr>
          <p:cNvSpPr/>
          <p:nvPr/>
        </p:nvSpPr>
        <p:spPr>
          <a:xfrm>
            <a:off x="6158" y="328026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4" action="ppaction://hlinksldjump"/>
            <a:extLst>
              <a:ext uri="{FF2B5EF4-FFF2-40B4-BE49-F238E27FC236}">
                <a16:creationId xmlns:a16="http://schemas.microsoft.com/office/drawing/2014/main" id="{625A5716-4B5C-4E52-B53B-5DA3C3FD0078}"/>
              </a:ext>
            </a:extLst>
          </p:cNvPr>
          <p:cNvSpPr/>
          <p:nvPr/>
        </p:nvSpPr>
        <p:spPr>
          <a:xfrm>
            <a:off x="11533" y="656052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5" action="ppaction://hlinksldjump"/>
            <a:extLst>
              <a:ext uri="{FF2B5EF4-FFF2-40B4-BE49-F238E27FC236}">
                <a16:creationId xmlns:a16="http://schemas.microsoft.com/office/drawing/2014/main" id="{FE7961C3-0B97-44E9-ACCD-51205CE816D6}"/>
              </a:ext>
            </a:extLst>
          </p:cNvPr>
          <p:cNvSpPr/>
          <p:nvPr/>
        </p:nvSpPr>
        <p:spPr>
          <a:xfrm>
            <a:off x="-4465" y="988970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hlinkClick r:id="rId6" action="ppaction://hlinksldjump"/>
            <a:extLst>
              <a:ext uri="{FF2B5EF4-FFF2-40B4-BE49-F238E27FC236}">
                <a16:creationId xmlns:a16="http://schemas.microsoft.com/office/drawing/2014/main" id="{9ECF4795-439F-4982-B4B1-847CBF334202}"/>
              </a:ext>
            </a:extLst>
          </p:cNvPr>
          <p:cNvSpPr/>
          <p:nvPr/>
        </p:nvSpPr>
        <p:spPr>
          <a:xfrm>
            <a:off x="-17088" y="1292125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hlinkClick r:id="rId7" action="ppaction://hlinksldjump"/>
            <a:extLst>
              <a:ext uri="{FF2B5EF4-FFF2-40B4-BE49-F238E27FC236}">
                <a16:creationId xmlns:a16="http://schemas.microsoft.com/office/drawing/2014/main" id="{020A7842-DF9D-4512-AB79-2BEE38CB4ABA}"/>
              </a:ext>
            </a:extLst>
          </p:cNvPr>
          <p:cNvSpPr/>
          <p:nvPr/>
        </p:nvSpPr>
        <p:spPr>
          <a:xfrm>
            <a:off x="11533" y="1624416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hlinkClick r:id="rId8" action="ppaction://hlinksldjump"/>
            <a:extLst>
              <a:ext uri="{FF2B5EF4-FFF2-40B4-BE49-F238E27FC236}">
                <a16:creationId xmlns:a16="http://schemas.microsoft.com/office/drawing/2014/main" id="{9AB225D3-D191-4D4F-9461-0601084F0C3E}"/>
              </a:ext>
            </a:extLst>
          </p:cNvPr>
          <p:cNvSpPr/>
          <p:nvPr/>
        </p:nvSpPr>
        <p:spPr>
          <a:xfrm>
            <a:off x="11533" y="1943552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hlinkClick r:id="rId9" action="ppaction://hlinksldjump"/>
            <a:extLst>
              <a:ext uri="{FF2B5EF4-FFF2-40B4-BE49-F238E27FC236}">
                <a16:creationId xmlns:a16="http://schemas.microsoft.com/office/drawing/2014/main" id="{CEC0EE0F-C4B6-48C6-8A1E-1A9955AD4211}"/>
              </a:ext>
            </a:extLst>
          </p:cNvPr>
          <p:cNvSpPr/>
          <p:nvPr/>
        </p:nvSpPr>
        <p:spPr>
          <a:xfrm>
            <a:off x="17859" y="0"/>
            <a:ext cx="1133761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75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D3A86-35A5-4CF2-B389-B53F8727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48E089-79FF-4ACF-9B24-67999A17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7CFB8D-37C6-4029-8C9D-C7997D803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5143500"/>
          </a:xfrm>
          <a:prstGeom prst="rect">
            <a:avLst/>
          </a:prstGeom>
        </p:spPr>
      </p:pic>
      <p:sp>
        <p:nvSpPr>
          <p:cNvPr id="6" name="Retângulo 5">
            <a:hlinkClick r:id="rId3" action="ppaction://hlinksldjump"/>
            <a:extLst>
              <a:ext uri="{FF2B5EF4-FFF2-40B4-BE49-F238E27FC236}">
                <a16:creationId xmlns:a16="http://schemas.microsoft.com/office/drawing/2014/main" id="{E727FE31-8F47-4C6C-A2A4-659F32B0FEA2}"/>
              </a:ext>
            </a:extLst>
          </p:cNvPr>
          <p:cNvSpPr/>
          <p:nvPr/>
        </p:nvSpPr>
        <p:spPr>
          <a:xfrm>
            <a:off x="1259633" y="-32233"/>
            <a:ext cx="1080120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hlinkClick r:id="rId4" action="ppaction://hlinksldjump"/>
            <a:extLst>
              <a:ext uri="{FF2B5EF4-FFF2-40B4-BE49-F238E27FC236}">
                <a16:creationId xmlns:a16="http://schemas.microsoft.com/office/drawing/2014/main" id="{F447859A-87F6-444F-9650-DB68B6A043F2}"/>
              </a:ext>
            </a:extLst>
          </p:cNvPr>
          <p:cNvSpPr/>
          <p:nvPr/>
        </p:nvSpPr>
        <p:spPr>
          <a:xfrm>
            <a:off x="6158" y="328026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5" action="ppaction://hlinksldjump"/>
            <a:extLst>
              <a:ext uri="{FF2B5EF4-FFF2-40B4-BE49-F238E27FC236}">
                <a16:creationId xmlns:a16="http://schemas.microsoft.com/office/drawing/2014/main" id="{CA49B777-A081-402A-93D2-12FF37E9A603}"/>
              </a:ext>
            </a:extLst>
          </p:cNvPr>
          <p:cNvSpPr/>
          <p:nvPr/>
        </p:nvSpPr>
        <p:spPr>
          <a:xfrm>
            <a:off x="4465" y="667528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6" action="ppaction://hlinksldjump"/>
            <a:extLst>
              <a:ext uri="{FF2B5EF4-FFF2-40B4-BE49-F238E27FC236}">
                <a16:creationId xmlns:a16="http://schemas.microsoft.com/office/drawing/2014/main" id="{9284CD2A-E20D-4437-9244-134AE42232B9}"/>
              </a:ext>
            </a:extLst>
          </p:cNvPr>
          <p:cNvSpPr/>
          <p:nvPr/>
        </p:nvSpPr>
        <p:spPr>
          <a:xfrm>
            <a:off x="4465" y="968989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7" action="ppaction://hlinksldjump"/>
            <a:extLst>
              <a:ext uri="{FF2B5EF4-FFF2-40B4-BE49-F238E27FC236}">
                <a16:creationId xmlns:a16="http://schemas.microsoft.com/office/drawing/2014/main" id="{4D895007-A9DD-4B98-ABFB-43D675839787}"/>
              </a:ext>
            </a:extLst>
          </p:cNvPr>
          <p:cNvSpPr/>
          <p:nvPr/>
        </p:nvSpPr>
        <p:spPr>
          <a:xfrm>
            <a:off x="-4465" y="1283586"/>
            <a:ext cx="91440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hlinkClick r:id="rId8" action="ppaction://hlinksldjump"/>
            <a:extLst>
              <a:ext uri="{FF2B5EF4-FFF2-40B4-BE49-F238E27FC236}">
                <a16:creationId xmlns:a16="http://schemas.microsoft.com/office/drawing/2014/main" id="{821EBC92-0248-4308-A7DB-49E9E00A1B16}"/>
              </a:ext>
            </a:extLst>
          </p:cNvPr>
          <p:cNvSpPr/>
          <p:nvPr/>
        </p:nvSpPr>
        <p:spPr>
          <a:xfrm>
            <a:off x="17859" y="0"/>
            <a:ext cx="1133761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83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3793C-AC8D-43C5-B327-380BC7B8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CDACD6-456B-45A8-810F-3FF82FE9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5143500"/>
          </a:xfrm>
          <a:prstGeom prst="rect">
            <a:avLst/>
          </a:prstGeom>
        </p:spPr>
      </p:pic>
      <p:sp>
        <p:nvSpPr>
          <p:cNvPr id="6" name="Retângulo 5">
            <a:hlinkClick r:id="rId3" action="ppaction://hlinksldjump"/>
            <a:extLst>
              <a:ext uri="{FF2B5EF4-FFF2-40B4-BE49-F238E27FC236}">
                <a16:creationId xmlns:a16="http://schemas.microsoft.com/office/drawing/2014/main" id="{C51FA2E7-1E87-4F70-8EBB-FFBF7B05116A}"/>
              </a:ext>
            </a:extLst>
          </p:cNvPr>
          <p:cNvSpPr/>
          <p:nvPr/>
        </p:nvSpPr>
        <p:spPr>
          <a:xfrm>
            <a:off x="1259633" y="-32233"/>
            <a:ext cx="1080120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hlinkClick r:id="rId4" action="ppaction://hlinksldjump"/>
            <a:extLst>
              <a:ext uri="{FF2B5EF4-FFF2-40B4-BE49-F238E27FC236}">
                <a16:creationId xmlns:a16="http://schemas.microsoft.com/office/drawing/2014/main" id="{CBD6DB60-FF6C-4A3A-9934-789533B31C51}"/>
              </a:ext>
            </a:extLst>
          </p:cNvPr>
          <p:cNvSpPr/>
          <p:nvPr/>
        </p:nvSpPr>
        <p:spPr>
          <a:xfrm>
            <a:off x="2419972" y="-32233"/>
            <a:ext cx="1431948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5" action="ppaction://hlinksldjump"/>
            <a:extLst>
              <a:ext uri="{FF2B5EF4-FFF2-40B4-BE49-F238E27FC236}">
                <a16:creationId xmlns:a16="http://schemas.microsoft.com/office/drawing/2014/main" id="{1D86E8B6-95D4-4597-A0A8-091E6C533741}"/>
              </a:ext>
            </a:extLst>
          </p:cNvPr>
          <p:cNvSpPr/>
          <p:nvPr/>
        </p:nvSpPr>
        <p:spPr>
          <a:xfrm>
            <a:off x="17859" y="0"/>
            <a:ext cx="1133761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AD37EC7-BBAC-0F0F-136E-6FAED78C9AF0}"/>
              </a:ext>
            </a:extLst>
          </p:cNvPr>
          <p:cNvSpPr/>
          <p:nvPr/>
        </p:nvSpPr>
        <p:spPr>
          <a:xfrm>
            <a:off x="107504" y="427086"/>
            <a:ext cx="1781833" cy="52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Espaço Reservado para Conteúdo 1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BFFA676-7F6C-EFE8-2230-A0CDC5432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2991"/>
            <a:ext cx="1176211" cy="592674"/>
          </a:xfrm>
        </p:spPr>
      </p:pic>
    </p:spTree>
    <p:extLst>
      <p:ext uri="{BB962C8B-B14F-4D97-AF65-F5344CB8AC3E}">
        <p14:creationId xmlns:p14="http://schemas.microsoft.com/office/powerpoint/2010/main" val="100534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0D6F0-062B-453E-828A-52BCECBB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4921C56-2238-4F2E-8270-7A9785041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" y="1350"/>
            <a:ext cx="9133265" cy="5140800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B958193A-7718-4D1A-A839-206FB0827F43}"/>
              </a:ext>
            </a:extLst>
          </p:cNvPr>
          <p:cNvSpPr/>
          <p:nvPr/>
        </p:nvSpPr>
        <p:spPr>
          <a:xfrm>
            <a:off x="1259633" y="-32233"/>
            <a:ext cx="1080120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4" action="ppaction://hlinksldjump"/>
            <a:extLst>
              <a:ext uri="{FF2B5EF4-FFF2-40B4-BE49-F238E27FC236}">
                <a16:creationId xmlns:a16="http://schemas.microsoft.com/office/drawing/2014/main" id="{8358F57B-AA2A-4977-9297-B79F87EA04C0}"/>
              </a:ext>
            </a:extLst>
          </p:cNvPr>
          <p:cNvSpPr/>
          <p:nvPr/>
        </p:nvSpPr>
        <p:spPr>
          <a:xfrm>
            <a:off x="2419972" y="-32233"/>
            <a:ext cx="1431948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5" action="ppaction://hlinksldjump"/>
            <a:extLst>
              <a:ext uri="{FF2B5EF4-FFF2-40B4-BE49-F238E27FC236}">
                <a16:creationId xmlns:a16="http://schemas.microsoft.com/office/drawing/2014/main" id="{A0790A05-283C-402C-A297-F993119A8043}"/>
              </a:ext>
            </a:extLst>
          </p:cNvPr>
          <p:cNvSpPr/>
          <p:nvPr/>
        </p:nvSpPr>
        <p:spPr>
          <a:xfrm>
            <a:off x="17859" y="0"/>
            <a:ext cx="1133761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33DBCDD-FD2E-5D2F-C05F-2D89DA9D06DF}"/>
              </a:ext>
            </a:extLst>
          </p:cNvPr>
          <p:cNvSpPr/>
          <p:nvPr/>
        </p:nvSpPr>
        <p:spPr>
          <a:xfrm>
            <a:off x="107504" y="427086"/>
            <a:ext cx="1781833" cy="52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Espaço Reservado para Conteúdo 1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A086FDFE-F768-B1A1-92C3-44CCBD9944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2991"/>
            <a:ext cx="1176211" cy="5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5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9492D-6F55-45AE-80E1-81ACBFE3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85E16155-0161-4935-A993-68B50845B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" y="1350"/>
            <a:ext cx="9133265" cy="5140800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57FCF1D6-253B-4B44-AC58-4DCA4C85E72D}"/>
              </a:ext>
            </a:extLst>
          </p:cNvPr>
          <p:cNvSpPr/>
          <p:nvPr/>
        </p:nvSpPr>
        <p:spPr>
          <a:xfrm>
            <a:off x="1259633" y="-32233"/>
            <a:ext cx="1080120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4" action="ppaction://hlinksldjump"/>
            <a:extLst>
              <a:ext uri="{FF2B5EF4-FFF2-40B4-BE49-F238E27FC236}">
                <a16:creationId xmlns:a16="http://schemas.microsoft.com/office/drawing/2014/main" id="{A4E32186-3568-4290-8E41-DCE930C557C0}"/>
              </a:ext>
            </a:extLst>
          </p:cNvPr>
          <p:cNvSpPr/>
          <p:nvPr/>
        </p:nvSpPr>
        <p:spPr>
          <a:xfrm>
            <a:off x="2419972" y="-32233"/>
            <a:ext cx="1431948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5" action="ppaction://hlinksldjump"/>
            <a:extLst>
              <a:ext uri="{FF2B5EF4-FFF2-40B4-BE49-F238E27FC236}">
                <a16:creationId xmlns:a16="http://schemas.microsoft.com/office/drawing/2014/main" id="{D7E1EAC2-3A93-4F80-907A-96BAB0A422E6}"/>
              </a:ext>
            </a:extLst>
          </p:cNvPr>
          <p:cNvSpPr/>
          <p:nvPr/>
        </p:nvSpPr>
        <p:spPr>
          <a:xfrm>
            <a:off x="17859" y="0"/>
            <a:ext cx="1133761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0ED9EAB-BFDF-73EC-10E6-80E07A9B59E5}"/>
              </a:ext>
            </a:extLst>
          </p:cNvPr>
          <p:cNvSpPr/>
          <p:nvPr/>
        </p:nvSpPr>
        <p:spPr>
          <a:xfrm>
            <a:off x="107504" y="427086"/>
            <a:ext cx="1781833" cy="52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Espaço Reservado para Conteúdo 1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B9E1961-71F5-0747-9E1D-DF30A77774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2991"/>
            <a:ext cx="1176211" cy="5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4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42EF2-E1F8-478C-809E-9847E013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567B0C47-26B3-4CC7-A641-A15E15FCE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" y="1350"/>
            <a:ext cx="9133265" cy="5140800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58253D0E-474D-406D-925A-5C3DC9337EF1}"/>
              </a:ext>
            </a:extLst>
          </p:cNvPr>
          <p:cNvSpPr/>
          <p:nvPr/>
        </p:nvSpPr>
        <p:spPr>
          <a:xfrm>
            <a:off x="1259633" y="-32233"/>
            <a:ext cx="1080120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4" action="ppaction://hlinksldjump"/>
            <a:extLst>
              <a:ext uri="{FF2B5EF4-FFF2-40B4-BE49-F238E27FC236}">
                <a16:creationId xmlns:a16="http://schemas.microsoft.com/office/drawing/2014/main" id="{F2564D83-E27E-4F39-87C2-DDC810DBA85E}"/>
              </a:ext>
            </a:extLst>
          </p:cNvPr>
          <p:cNvSpPr/>
          <p:nvPr/>
        </p:nvSpPr>
        <p:spPr>
          <a:xfrm>
            <a:off x="2419972" y="-32233"/>
            <a:ext cx="1431948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5" action="ppaction://hlinksldjump"/>
            <a:extLst>
              <a:ext uri="{FF2B5EF4-FFF2-40B4-BE49-F238E27FC236}">
                <a16:creationId xmlns:a16="http://schemas.microsoft.com/office/drawing/2014/main" id="{5C689599-60A6-43EB-B796-BFC133D6F3F3}"/>
              </a:ext>
            </a:extLst>
          </p:cNvPr>
          <p:cNvSpPr/>
          <p:nvPr/>
        </p:nvSpPr>
        <p:spPr>
          <a:xfrm>
            <a:off x="17859" y="0"/>
            <a:ext cx="1133761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7839CC7-9928-604B-D6D2-5752FB57CCF6}"/>
              </a:ext>
            </a:extLst>
          </p:cNvPr>
          <p:cNvSpPr/>
          <p:nvPr/>
        </p:nvSpPr>
        <p:spPr>
          <a:xfrm>
            <a:off x="107504" y="427086"/>
            <a:ext cx="1781833" cy="52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Espaço Reservado para Conteúdo 1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39622A96-6A97-ACFB-772E-1AE4E3971C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2991"/>
            <a:ext cx="1176211" cy="5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0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2D188-4546-42BE-9C47-C0337001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008790-A7F7-4697-8C56-A84E01899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0BD728B-CB6B-4738-9B04-8CDC4724D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5143500"/>
          </a:xfrm>
          <a:prstGeom prst="rect">
            <a:avLst/>
          </a:prstGeo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750E6A15-4A62-4578-99F0-449AE2E99DDC}"/>
              </a:ext>
            </a:extLst>
          </p:cNvPr>
          <p:cNvSpPr/>
          <p:nvPr/>
        </p:nvSpPr>
        <p:spPr>
          <a:xfrm>
            <a:off x="1145479" y="29282"/>
            <a:ext cx="942245" cy="238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2EC7F161-C6AB-4DE0-959C-776B26A7367E}"/>
              </a:ext>
            </a:extLst>
          </p:cNvPr>
          <p:cNvSpPr/>
          <p:nvPr/>
        </p:nvSpPr>
        <p:spPr>
          <a:xfrm>
            <a:off x="17859" y="0"/>
            <a:ext cx="989745" cy="267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0E48393-058B-DD08-FC8F-3D505331BAB9}"/>
              </a:ext>
            </a:extLst>
          </p:cNvPr>
          <p:cNvSpPr/>
          <p:nvPr/>
        </p:nvSpPr>
        <p:spPr>
          <a:xfrm>
            <a:off x="107504" y="427086"/>
            <a:ext cx="1781833" cy="52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Espaço Reservado para Conteúdo 1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23FCFF2-7102-945E-6914-FBBDA4D6DF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2991"/>
            <a:ext cx="1176211" cy="5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7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657FC-4AD0-4075-AEAF-8EEA59C6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838A620F-9971-4D0A-A6F8-D197BCAEE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" y="1350"/>
            <a:ext cx="9133265" cy="5140800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7C7FAA26-64B1-4D2B-AAA7-00D98D106017}"/>
              </a:ext>
            </a:extLst>
          </p:cNvPr>
          <p:cNvSpPr/>
          <p:nvPr/>
        </p:nvSpPr>
        <p:spPr>
          <a:xfrm>
            <a:off x="1145479" y="29282"/>
            <a:ext cx="942245" cy="238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5C600E83-B12B-4965-A3D4-C924A2C7732D}"/>
              </a:ext>
            </a:extLst>
          </p:cNvPr>
          <p:cNvSpPr/>
          <p:nvPr/>
        </p:nvSpPr>
        <p:spPr>
          <a:xfrm>
            <a:off x="17859" y="0"/>
            <a:ext cx="1025749" cy="267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48D1D8F-F6E0-FD28-C572-1C009319B2CA}"/>
              </a:ext>
            </a:extLst>
          </p:cNvPr>
          <p:cNvSpPr/>
          <p:nvPr/>
        </p:nvSpPr>
        <p:spPr>
          <a:xfrm>
            <a:off x="107504" y="427086"/>
            <a:ext cx="1781833" cy="52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Espaço Reservado para Conteúdo 1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16CBA58-3914-7153-38BE-81A72C99EC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2991"/>
            <a:ext cx="1176211" cy="5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4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know">
  <a:themeElements>
    <a:clrScheme name="Neomind">
      <a:dk1>
        <a:srgbClr val="15151D"/>
      </a:dk1>
      <a:lt1>
        <a:srgbClr val="FFFFFF"/>
      </a:lt1>
      <a:dk2>
        <a:srgbClr val="50575C"/>
      </a:dk2>
      <a:lt2>
        <a:srgbClr val="E4EAEE"/>
      </a:lt2>
      <a:accent1>
        <a:srgbClr val="30A7E2"/>
      </a:accent1>
      <a:accent2>
        <a:srgbClr val="3366CC"/>
      </a:accent2>
      <a:accent3>
        <a:srgbClr val="33CCCC"/>
      </a:accent3>
      <a:accent4>
        <a:srgbClr val="3336CC"/>
      </a:accent4>
      <a:accent5>
        <a:srgbClr val="008BD1"/>
      </a:accent5>
      <a:accent6>
        <a:srgbClr val="353542"/>
      </a:accent6>
      <a:hlink>
        <a:srgbClr val="00CCCC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312270-08ee-429e-9af4-a88c64110c6e">
      <Terms xmlns="http://schemas.microsoft.com/office/infopath/2007/PartnerControls"/>
    </lcf76f155ced4ddcb4097134ff3c332f>
    <TaxCatchAll xmlns="110cc015-f782-43d9-9b88-aa01845fb2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1D6CFC953E154AAE4A2DACACA72B4B" ma:contentTypeVersion="13" ma:contentTypeDescription="Crie um novo documento." ma:contentTypeScope="" ma:versionID="dadc69b977a6a62a23b8736c6ea80850">
  <xsd:schema xmlns:xsd="http://www.w3.org/2001/XMLSchema" xmlns:xs="http://www.w3.org/2001/XMLSchema" xmlns:p="http://schemas.microsoft.com/office/2006/metadata/properties" xmlns:ns2="110cc015-f782-43d9-9b88-aa01845fb2ab" xmlns:ns3="e4312270-08ee-429e-9af4-a88c64110c6e" targetNamespace="http://schemas.microsoft.com/office/2006/metadata/properties" ma:root="true" ma:fieldsID="1abe82fc3c6a22e2d3c9506367383c5c" ns2:_="" ns3:_="">
    <xsd:import namespace="110cc015-f782-43d9-9b88-aa01845fb2ab"/>
    <xsd:import namespace="e4312270-08ee-429e-9af4-a88c64110c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cc015-f782-43d9-9b88-aa01845fb2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1181cb7-2009-4de7-ae82-7b78879977f6}" ma:internalName="TaxCatchAll" ma:showField="CatchAllData" ma:web="110cc015-f782-43d9-9b88-aa01845fb2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2270-08ee-429e-9af4-a88c64110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30bb3b61-ee10-44ad-a3af-f4538e3154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D61B06-EC97-4A2E-8181-73F0708ADB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268019-ACAE-49C0-A549-3E0EDA388D48}">
  <ds:schemaRefs>
    <ds:schemaRef ds:uri="http://schemas.microsoft.com/office/2006/metadata/properties"/>
    <ds:schemaRef ds:uri="http://schemas.microsoft.com/office/infopath/2007/PartnerControls"/>
    <ds:schemaRef ds:uri="e4312270-08ee-429e-9af4-a88c64110c6e"/>
    <ds:schemaRef ds:uri="110cc015-f782-43d9-9b88-aa01845fb2ab"/>
  </ds:schemaRefs>
</ds:datastoreItem>
</file>

<file path=customXml/itemProps3.xml><?xml version="1.0" encoding="utf-8"?>
<ds:datastoreItem xmlns:ds="http://schemas.openxmlformats.org/officeDocument/2006/customXml" ds:itemID="{88158671-A368-413F-822A-ADAAC79EF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0cc015-f782-43d9-9b88-aa01845fb2ab"/>
    <ds:schemaRef ds:uri="e4312270-08ee-429e-9af4-a88c64110c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0</Words>
  <Application>Microsoft Office PowerPoint</Application>
  <PresentationFormat>Apresentação na tela (16:9)</PresentationFormat>
  <Paragraphs>0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Proxima Nova</vt:lpstr>
      <vt:lpstr>Proxima Nova Extrabold</vt:lpstr>
      <vt:lpstr>Roboto</vt:lpstr>
      <vt:lpstr>Roboto Light</vt:lpstr>
      <vt:lpstr>Tema do Office</vt:lpstr>
      <vt:lpstr>Weknow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weKnow</dc:creator>
  <cp:lastModifiedBy>Lucas Lehmkuhl</cp:lastModifiedBy>
  <cp:revision>165</cp:revision>
  <dcterms:created xsi:type="dcterms:W3CDTF">2012-10-10T13:26:51Z</dcterms:created>
  <dcterms:modified xsi:type="dcterms:W3CDTF">2022-11-22T18:02:45Z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0x010100941D6CFC953E154AAE4A2DACACA72B4B</vt:lpwstr>
  </property>
</Properties>
</file>