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7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4" d="100"/>
          <a:sy n="204" d="100"/>
        </p:scale>
        <p:origin x="8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01E38-67CA-462A-A344-0D390E21AA96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C47BE-5571-44A0-BB03-214252E67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02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8965A-F896-4D91-93FE-B5F831CB1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CC806-72EA-4C1C-B92F-E96BC4955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253B61-4808-422B-99BB-4572B8B5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0A6-6FED-454D-B570-DE6297CDA7B3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A68C7F-7C39-40C2-ACE8-D0BACC97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213E4F-E6EC-4959-B4EC-1A28A3AA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BC11-2DC3-4A8C-A55B-40D4EB2481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43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8F36E-0F10-49A9-B96C-A2991B20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234E92-EFAE-459C-B6E3-8E864380B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CA4E1C-46E1-4012-A301-D46C2043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0A6-6FED-454D-B570-DE6297CDA7B3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4541CF-D83A-485A-B5F5-39B4A097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A9623D-C54D-4222-8AD9-3A7295FF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BC11-2DC3-4A8C-A55B-40D4EB2481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98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A70582-534F-4139-9E2B-A8A01FCC4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9DED3E-DE5E-4FE4-8427-B844894C0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1FC9B2-0339-4E02-AB3F-051B3D16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0A6-6FED-454D-B570-DE6297CDA7B3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30560E-5C51-4287-A2F2-B0D87C107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36FDA0-F799-4C4E-8D6F-CCCAE06D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BC11-2DC3-4A8C-A55B-40D4EB2481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740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o de Texto">
  <p:cSld name="Bloco de Text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52867" y="3434933"/>
            <a:ext cx="8162432" cy="459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52867" y="-738000"/>
            <a:ext cx="8162432" cy="459136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449967" y="-32200"/>
            <a:ext cx="10812000" cy="6922400"/>
          </a:xfrm>
          <a:prstGeom prst="roundRect">
            <a:avLst>
              <a:gd name="adj" fmla="val 11192"/>
            </a:avLst>
          </a:prstGeom>
          <a:solidFill>
            <a:schemeClr val="lt1"/>
          </a:solidFill>
          <a:ln>
            <a:noFill/>
          </a:ln>
          <a:effectLst>
            <a:outerShdw blurRad="128588" dist="57150" dir="198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-32333"/>
            <a:ext cx="10302800" cy="69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40299" y="783133"/>
            <a:ext cx="9603600" cy="56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3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99399" y="1813067"/>
            <a:ext cx="9603600" cy="318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Roboto"/>
              <a:buNone/>
              <a:defRPr sz="1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23323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008916" y="6357097"/>
            <a:ext cx="731600" cy="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9" name="Google Shape;19;p2"/>
          <p:cNvSpPr/>
          <p:nvPr/>
        </p:nvSpPr>
        <p:spPr>
          <a:xfrm>
            <a:off x="10380516" y="6309097"/>
            <a:ext cx="3600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103333" y="298800"/>
            <a:ext cx="1594000" cy="11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698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>
  <p:cSld name="Cap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0600" y="5116834"/>
            <a:ext cx="4530933" cy="102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711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Opção 1">
  <p:cSld name="Título Opção 1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415611" y="992768"/>
            <a:ext cx="11360800" cy="25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4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6933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6933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6933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6933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6933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6933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6933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6933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415600" y="3563088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667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3733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3733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3733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3733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3733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3733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3733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3733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6001" y="5877201"/>
            <a:ext cx="2159999" cy="48883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5376000" y="3143933"/>
            <a:ext cx="1440000" cy="96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286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Opção 2">
  <p:cSld name="Título Opçã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151D">
              <a:alpha val="15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415611" y="992768"/>
            <a:ext cx="11360800" cy="25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 Extrabold"/>
              <a:buNone/>
              <a:defRPr sz="48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6933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6933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6933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6933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6933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6933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6933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6933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415600" y="3563088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667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3733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3733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3733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3733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3733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3733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3733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3733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6001" y="5877201"/>
            <a:ext cx="2159999" cy="48883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5376000" y="3143933"/>
            <a:ext cx="1440000" cy="96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619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ções pessoais">
  <p:cSld name="Informações pessoai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l="2687" r="13335" b="24874"/>
          <a:stretch/>
        </p:blipFill>
        <p:spPr>
          <a:xfrm rot="-5400000">
            <a:off x="-1763866" y="1690068"/>
            <a:ext cx="6922599" cy="34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5517550" y="2243408"/>
            <a:ext cx="6133804" cy="56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3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517549" y="3560900"/>
            <a:ext cx="4689707" cy="202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609585" lvl="0" indent="-30479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00"/>
              <a:buFont typeface="Roboto"/>
              <a:buNone/>
              <a:defRPr sz="1333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23323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0779916" y="6153897"/>
            <a:ext cx="731600" cy="38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9" name="Google Shape;39;p6"/>
          <p:cNvSpPr/>
          <p:nvPr/>
        </p:nvSpPr>
        <p:spPr>
          <a:xfrm>
            <a:off x="11151516" y="6105897"/>
            <a:ext cx="3600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4014800" y="2125467"/>
            <a:ext cx="2517600" cy="11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5517549" y="2850285"/>
            <a:ext cx="6133804" cy="46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609585" lvl="0" indent="-30479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"/>
              <a:buFont typeface="Roboto"/>
              <a:buNone/>
              <a:defRPr sz="16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3CCCC"/>
              </a:buClr>
              <a:buSzPts val="1400"/>
              <a:buFont typeface="Roboto"/>
              <a:buChar char="○"/>
              <a:defRPr b="1">
                <a:solidFill>
                  <a:srgbClr val="33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■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●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■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●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23323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400"/>
              <a:buFont typeface="Roboto"/>
              <a:buChar char="■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5775" y="1845931"/>
            <a:ext cx="3166000" cy="316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3" name="Google Shape;43;p6"/>
          <p:cNvSpPr>
            <a:spLocks noGrp="1"/>
          </p:cNvSpPr>
          <p:nvPr>
            <p:ph type="pic" idx="3"/>
          </p:nvPr>
        </p:nvSpPr>
        <p:spPr>
          <a:xfrm>
            <a:off x="1813320" y="1820997"/>
            <a:ext cx="3216000" cy="32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1F3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4">
            <a:alphaModFix/>
          </a:blip>
          <a:srcRect t="-8389"/>
          <a:stretch/>
        </p:blipFill>
        <p:spPr>
          <a:xfrm>
            <a:off x="9662134" y="521801"/>
            <a:ext cx="1849365" cy="45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629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da Seção">
  <p:cSld name="Título da Seçã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>
            <a:off x="415600" y="3312600"/>
            <a:ext cx="11360800" cy="81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48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6933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6933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6933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6933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6933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6933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6933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6933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5016001" y="5877201"/>
            <a:ext cx="2159999" cy="48883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5376000" y="2391167"/>
            <a:ext cx="1440000" cy="96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416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trutura de Tópicos">
  <p:cSld name="Estrutura de Tópico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99400" y="772733"/>
            <a:ext cx="8407600" cy="56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3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699400" y="1792267"/>
            <a:ext cx="10661200" cy="3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609585" lvl="0" indent="-39961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20"/>
              <a:buFont typeface="Proxima Nova Extrabold"/>
              <a:buChar char="•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23323" algn="l">
              <a:lnSpc>
                <a:spcPct val="2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23323" algn="l">
              <a:lnSpc>
                <a:spcPct val="2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23323" algn="l">
              <a:lnSpc>
                <a:spcPct val="2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23323" algn="l">
              <a:lnSpc>
                <a:spcPct val="2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algn="l">
              <a:lnSpc>
                <a:spcPct val="2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23323" algn="l">
              <a:lnSpc>
                <a:spcPct val="2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23323" algn="l">
              <a:lnSpc>
                <a:spcPct val="2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23323" algn="l">
              <a:lnSpc>
                <a:spcPct val="200000"/>
              </a:lnSpc>
              <a:spcBef>
                <a:spcPts val="2133"/>
              </a:spcBef>
              <a:spcAft>
                <a:spcPts val="2133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151516" y="6105897"/>
            <a:ext cx="360000" cy="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0779916" y="6153897"/>
            <a:ext cx="731600" cy="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60691" y="285267"/>
            <a:ext cx="532509" cy="3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/>
          <p:nvPr/>
        </p:nvSpPr>
        <p:spPr>
          <a:xfrm>
            <a:off x="-103333" y="298800"/>
            <a:ext cx="1594000" cy="11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477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16:9 Vertical">
  <p:cSld name="Imagem 16:9 Vertical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 l="53072" r="1709"/>
          <a:stretch/>
        </p:blipFill>
        <p:spPr>
          <a:xfrm rot="10800000">
            <a:off x="0" y="1783"/>
            <a:ext cx="5510029" cy="68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/>
          <p:nvPr/>
        </p:nvSpPr>
        <p:spPr>
          <a:xfrm>
            <a:off x="1086884" y="451445"/>
            <a:ext cx="3349200" cy="59540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127000" dist="190500" dir="8100000" algn="tr" rotWithShape="0">
              <a:schemeClr val="dk1">
                <a:alpha val="7843"/>
              </a:scheme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67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1079667" y="451667"/>
            <a:ext cx="3350800" cy="5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11151516" y="6105897"/>
            <a:ext cx="360000" cy="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10779916" y="6153897"/>
            <a:ext cx="731600" cy="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0691" y="285267"/>
            <a:ext cx="532509" cy="3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>
            <a:off x="4634767" y="451667"/>
            <a:ext cx="1794400" cy="11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6185783" y="1086635"/>
            <a:ext cx="55100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667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 dirty="0"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6185784" y="2138067"/>
            <a:ext cx="5510000" cy="18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80"/>
              <a:buFont typeface="Roboto"/>
              <a:buNone/>
              <a:defRPr sz="1467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23323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3"/>
          </p:nvPr>
        </p:nvSpPr>
        <p:spPr>
          <a:xfrm>
            <a:off x="6185783" y="4355907"/>
            <a:ext cx="5510000" cy="18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609585" lvl="0" indent="-37929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•"/>
              <a:defRPr sz="1467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23323" algn="l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23323" algn="l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23323" algn="l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23323" algn="l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algn="l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23323" algn="l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23323" algn="l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23323" algn="l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385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7348A-6FC8-44DF-B17B-4261A5B23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AF317C-E486-4EC3-BA54-61131968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B5FC9B-E851-45F0-A616-DE912B7E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0A6-6FED-454D-B570-DE6297CDA7B3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E5A5D3-F1A5-4909-9FCF-8E958331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15D736-F304-4539-A8F7-CD7B3E18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BC11-2DC3-4A8C-A55B-40D4EB2481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476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1:1">
  <p:cSld name="Imagem 1: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 l="56984" r="1710"/>
          <a:stretch/>
        </p:blipFill>
        <p:spPr>
          <a:xfrm rot="10800000">
            <a:off x="0" y="1768"/>
            <a:ext cx="5033267" cy="685443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/>
          <p:nvPr/>
        </p:nvSpPr>
        <p:spPr>
          <a:xfrm>
            <a:off x="623778" y="1141536"/>
            <a:ext cx="4876801" cy="4876801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127000" dist="190500" dir="8100000" algn="tr" rotWithShape="0">
              <a:schemeClr val="dk1">
                <a:alpha val="7843"/>
              </a:scheme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67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623777" y="1141536"/>
            <a:ext cx="4876801" cy="487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11151516" y="6105897"/>
            <a:ext cx="360000" cy="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0779916" y="6153897"/>
            <a:ext cx="731600" cy="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3" name="Google Shape;73;p10"/>
          <p:cNvSpPr/>
          <p:nvPr/>
        </p:nvSpPr>
        <p:spPr>
          <a:xfrm>
            <a:off x="4634767" y="451667"/>
            <a:ext cx="1794400" cy="11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6185783" y="835735"/>
            <a:ext cx="55100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667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6185784" y="2012617"/>
            <a:ext cx="5510000" cy="18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80"/>
              <a:buFont typeface="Roboto"/>
              <a:buNone/>
              <a:defRPr sz="1467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23323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3"/>
          </p:nvPr>
        </p:nvSpPr>
        <p:spPr>
          <a:xfrm>
            <a:off x="6185783" y="4355907"/>
            <a:ext cx="5510000" cy="18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609585" lvl="0" indent="-37929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●"/>
              <a:defRPr sz="1467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23323" algn="l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23323" algn="l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23323" algn="l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23323" algn="l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algn="l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23323" algn="l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23323" algn="l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23323" algn="l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77" name="Google Shape;7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0691" y="285267"/>
            <a:ext cx="532509" cy="38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547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Livre">
  <p:cSld name="Imagem Livr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1" y="0"/>
            <a:ext cx="5510028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67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>
            <a:spLocks noGrp="1"/>
          </p:cNvSpPr>
          <p:nvPr>
            <p:ph type="pic" idx="2"/>
          </p:nvPr>
        </p:nvSpPr>
        <p:spPr>
          <a:xfrm>
            <a:off x="1" y="1"/>
            <a:ext cx="5510028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5982567" y="980400"/>
            <a:ext cx="5378000" cy="48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667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5982600" y="2064000"/>
            <a:ext cx="5378000" cy="298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80"/>
              <a:buFont typeface="Roboto"/>
              <a:buNone/>
              <a:defRPr sz="1467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23323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11151516" y="6105897"/>
            <a:ext cx="360000" cy="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10779916" y="6153897"/>
            <a:ext cx="731600" cy="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60691" y="285267"/>
            <a:ext cx="532509" cy="3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/>
          <p:nvPr/>
        </p:nvSpPr>
        <p:spPr>
          <a:xfrm>
            <a:off x="5510033" y="451667"/>
            <a:ext cx="919200" cy="11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144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Livre Opção 2">
  <p:cSld name="Imagem Livre Opção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/>
          <p:nvPr/>
        </p:nvSpPr>
        <p:spPr>
          <a:xfrm>
            <a:off x="6681973" y="0"/>
            <a:ext cx="5510028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67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699388" y="2064001"/>
            <a:ext cx="5510029" cy="18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80"/>
              <a:buFont typeface="Roboto"/>
              <a:buNone/>
              <a:defRPr sz="1467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23323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699387" y="4152707"/>
            <a:ext cx="5510029" cy="18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609585" lvl="0" indent="-40469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80"/>
              <a:buFont typeface="Proxima Nova Extrabold"/>
              <a:buChar char="•"/>
              <a:defRPr sz="1467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23323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699400" y="542833"/>
            <a:ext cx="5382800" cy="11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3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>
            <a:spLocks noGrp="1"/>
          </p:cNvSpPr>
          <p:nvPr>
            <p:ph type="pic" idx="3"/>
          </p:nvPr>
        </p:nvSpPr>
        <p:spPr>
          <a:xfrm>
            <a:off x="6681973" y="1"/>
            <a:ext cx="5510028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/>
          <p:nvPr/>
        </p:nvSpPr>
        <p:spPr>
          <a:xfrm>
            <a:off x="-103333" y="298800"/>
            <a:ext cx="1594000" cy="11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961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Livre Opção 3">
  <p:cSld name="Imagem Livre Opção 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5188087" y="0"/>
            <a:ext cx="7003915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67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699389" y="1199475"/>
            <a:ext cx="3710484" cy="18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80"/>
              <a:buFont typeface="Arial"/>
              <a:buNone/>
              <a:defRPr sz="1467">
                <a:solidFill>
                  <a:srgbClr val="1F313D"/>
                </a:solidFill>
              </a:defRPr>
            </a:lvl1pPr>
            <a:lvl2pPr marL="1219170" lvl="1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699387" y="3296673"/>
            <a:ext cx="3710484" cy="18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609585" lvl="0" indent="-37929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80"/>
              <a:buFont typeface="Arial"/>
              <a:buChar char="•"/>
              <a:defRPr sz="1467">
                <a:solidFill>
                  <a:srgbClr val="1F313D"/>
                </a:solidFill>
              </a:defRPr>
            </a:lvl1pPr>
            <a:lvl2pPr marL="1219170" lvl="1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>
            <a:spLocks noGrp="1"/>
          </p:cNvSpPr>
          <p:nvPr>
            <p:ph type="pic" idx="3"/>
          </p:nvPr>
        </p:nvSpPr>
        <p:spPr>
          <a:xfrm>
            <a:off x="5188085" y="1"/>
            <a:ext cx="700391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-103333" y="298800"/>
            <a:ext cx="1594000" cy="11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21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Tela Cheia">
  <p:cSld name="Imagem Tela Cheia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67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507533" y="5549867"/>
            <a:ext cx="6430000" cy="575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reflection stA="24000" endPos="63000" fadeDir="5400012" sy="-100000" algn="bl" rotWithShape="0"/>
          </a:effectLst>
        </p:spPr>
        <p:txBody>
          <a:bodyPr spcFirstLastPara="1" wrap="square" lIns="108000" tIns="36000" rIns="108000" bIns="360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2267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933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933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933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933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933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933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933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933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8091" y="5635533"/>
            <a:ext cx="532509" cy="38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434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la Final">
  <p:cSld name="Tela Final"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2">
            <a:alphaModFix/>
          </a:blip>
          <a:srcRect t="-28543" b="-23363"/>
          <a:stretch/>
        </p:blipFill>
        <p:spPr>
          <a:xfrm>
            <a:off x="3860101" y="2711267"/>
            <a:ext cx="4175532" cy="1435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325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zio">
  <p:cSld name="Vazio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46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5AF6C-325C-477A-A63A-B10D9AC70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FC1394-9832-4B9F-8BFB-FD50C81AB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2C17EA-BF24-443B-A4DC-7FF92A16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0A6-6FED-454D-B570-DE6297CDA7B3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B5A0F9-F507-4305-A500-7932C791A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3D019D-7772-45EC-BFDF-64B420F8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BC11-2DC3-4A8C-A55B-40D4EB2481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99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E2351-35F6-41CF-A10D-CA9AAF00A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6BF6A2-5332-4267-AE47-A54609BE7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C2AE42-C808-4C6F-80EF-886E23048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C51D60-4587-498C-980D-BFF45736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0A6-6FED-454D-B570-DE6297CDA7B3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3B89EF-B5D0-4A18-A267-B99AEC6B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DDBA01-AE51-4699-9EEA-E13671C1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BC11-2DC3-4A8C-A55B-40D4EB2481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89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19383-E1A8-4E61-BEFF-27C5C2C4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5515BB-D9FD-447C-A94C-87F70A103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36273D-9F43-477A-828C-53079765A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B707E4-7C32-4D24-9AEF-A5D7FABCA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68D705F-E90F-410C-8576-C6A8F8CAB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E9E254-0DB7-4734-A632-D4BBA5F4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0A6-6FED-454D-B570-DE6297CDA7B3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E84282C-D067-4E54-A1DC-68DAE32A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2EF815E-4985-4759-A710-C6C9337AE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BC11-2DC3-4A8C-A55B-40D4EB2481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19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2FABD-0141-4A54-8671-5526AAA3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FBFA7F-347C-4DA1-8E52-4CACD744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0A6-6FED-454D-B570-DE6297CDA7B3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BB9C4C1-075A-4701-B480-0FCFC6DB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D742CF-077B-401F-BE79-FDDBA685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BC11-2DC3-4A8C-A55B-40D4EB2481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33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9818931-3B44-42C5-AF7D-8AC41444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0A6-6FED-454D-B570-DE6297CDA7B3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A1C01C6-0D93-44CB-A650-70D689DE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CD8C29-5E0F-4210-AFA4-C57DEFA1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BC11-2DC3-4A8C-A55B-40D4EB2481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45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52E4D-1788-45E3-A614-00570135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8F2AC3-CF5F-49C4-ACB4-32F471246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5BF893-3907-46DD-8FF9-251E88C03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C9BB37-AB15-4494-9C95-1DFFB832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0A6-6FED-454D-B570-DE6297CDA7B3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736758-439D-43E3-982F-6F91E5951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5BA817-4E32-4458-83F7-CEBE5E2A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BC11-2DC3-4A8C-A55B-40D4EB2481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93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3F1C8-F0B4-4491-8979-69E33208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1B34B58-489B-4CAF-AE32-4FC8826E6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7F389B-D7EE-48BB-8FA6-DE23E5929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7F490C-58DC-4FF6-8E60-34F798BF6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00A6-6FED-454D-B570-DE6297CDA7B3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E86A01-0A51-4C18-A346-C9B89744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D6393F-CB44-4AEA-91A5-BBB5CFF3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BC11-2DC3-4A8C-A55B-40D4EB2481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24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4F32B84-AD4C-44BC-B513-50E188E9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001551-3B61-4F8E-88DF-C07C8681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63DD47-B071-430A-AFA9-58EEA655C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E00A6-6FED-454D-B570-DE6297CDA7B3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ECB413-3ED7-402C-850B-8BE968065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1974D3-433A-4FB8-88D2-1E396AE9E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BC11-2DC3-4A8C-A55B-40D4EB2481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93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4664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13E437-21A4-40C6-B7D6-BD260E8AF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FCDCBAB-DD18-872F-DF05-053F31516504}"/>
              </a:ext>
            </a:extLst>
          </p:cNvPr>
          <p:cNvSpPr/>
          <p:nvPr/>
        </p:nvSpPr>
        <p:spPr>
          <a:xfrm>
            <a:off x="537396" y="371294"/>
            <a:ext cx="2192482" cy="6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E98937DD-676D-4C35-A3FB-D1C70A225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04" y="336800"/>
            <a:ext cx="1483476" cy="7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0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DE8A6A4-E810-B06A-0CB5-A9AA1950C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6C18E3A-66F2-E07A-9F34-9EDAFC12B8BD}"/>
              </a:ext>
            </a:extLst>
          </p:cNvPr>
          <p:cNvSpPr/>
          <p:nvPr/>
        </p:nvSpPr>
        <p:spPr>
          <a:xfrm>
            <a:off x="297093" y="321196"/>
            <a:ext cx="2411778" cy="713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EDA59EB-9E8F-C0CC-16A3-7AA0F6509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4" y="319554"/>
            <a:ext cx="1483476" cy="7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0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325853-6BDC-C19A-CB94-4FABCC99C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5E6FB1B-FF39-490B-4617-F0E05B4B6793}"/>
              </a:ext>
            </a:extLst>
          </p:cNvPr>
          <p:cNvSpPr/>
          <p:nvPr/>
        </p:nvSpPr>
        <p:spPr>
          <a:xfrm>
            <a:off x="571725" y="443073"/>
            <a:ext cx="2714498" cy="6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83CA60B-3B0F-C339-A89A-3926A5825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7" y="364887"/>
            <a:ext cx="1664051" cy="8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3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E05E4E2-BF48-4672-9EF6-A1C749883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7563DA7-AED1-3CD2-8644-5A2B527A4A3B}"/>
              </a:ext>
            </a:extLst>
          </p:cNvPr>
          <p:cNvSpPr/>
          <p:nvPr/>
        </p:nvSpPr>
        <p:spPr>
          <a:xfrm>
            <a:off x="103603" y="321445"/>
            <a:ext cx="2714498" cy="48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B4DA2F4-4FEA-B54F-9ABE-3B01E255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7" y="306075"/>
            <a:ext cx="1027196" cy="5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6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5003CB4-28E9-4F60-B2BF-F6BF7036B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316130F-B9B8-F20A-954C-AA5B5BDA0A9F}"/>
              </a:ext>
            </a:extLst>
          </p:cNvPr>
          <p:cNvSpPr/>
          <p:nvPr/>
        </p:nvSpPr>
        <p:spPr>
          <a:xfrm>
            <a:off x="38065" y="333845"/>
            <a:ext cx="2714498" cy="6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7ABF127-3E7C-F316-A41B-67E6C9891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9" y="313276"/>
            <a:ext cx="1428205" cy="7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3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0DF662-86AA-4DA6-A7EC-C277D2E46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700BE51-B87D-DFF8-E2D6-5911A818FAFE}"/>
              </a:ext>
            </a:extLst>
          </p:cNvPr>
          <p:cNvSpPr/>
          <p:nvPr/>
        </p:nvSpPr>
        <p:spPr>
          <a:xfrm>
            <a:off x="259006" y="336965"/>
            <a:ext cx="2661444" cy="62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A7ED8A96-8ED0-6A8E-B3B2-D2AEB9FE8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70" y="313874"/>
            <a:ext cx="1336715" cy="6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33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1E986E7-F58C-45AA-B2B0-CB530A330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6B331F5-7132-84C5-C203-A9871E0318A2}"/>
              </a:ext>
            </a:extLst>
          </p:cNvPr>
          <p:cNvSpPr/>
          <p:nvPr/>
        </p:nvSpPr>
        <p:spPr>
          <a:xfrm>
            <a:off x="259006" y="336965"/>
            <a:ext cx="2661444" cy="62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CBC15EEB-F3B7-78BB-CD04-BF168D649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70" y="316995"/>
            <a:ext cx="1336715" cy="6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4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6DF5E77-EAEF-465B-9665-2EC624B73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ED11D8A-9F3D-1406-96BC-2CB64E89BFAF}"/>
              </a:ext>
            </a:extLst>
          </p:cNvPr>
          <p:cNvSpPr/>
          <p:nvPr/>
        </p:nvSpPr>
        <p:spPr>
          <a:xfrm>
            <a:off x="259006" y="355690"/>
            <a:ext cx="2661444" cy="62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2428E70-E727-8F1F-930E-BAC55493F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49" y="335720"/>
            <a:ext cx="1336715" cy="6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95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4141666-D2B7-4CF0-98B3-67C7A0FC6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0E6F837-9019-5F72-7390-F06692CA07B4}"/>
              </a:ext>
            </a:extLst>
          </p:cNvPr>
          <p:cNvSpPr/>
          <p:nvPr/>
        </p:nvSpPr>
        <p:spPr>
          <a:xfrm>
            <a:off x="259006" y="336965"/>
            <a:ext cx="2661444" cy="62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AE8BDC4-90F0-AC52-4FDC-682D4BB90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70" y="326358"/>
            <a:ext cx="1336715" cy="6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45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23A602-AD93-4185-A66C-12C760A18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725"/>
            <a:ext cx="1219199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A0906E5-D3D8-CBAA-74F5-BF6D13C890E0}"/>
              </a:ext>
            </a:extLst>
          </p:cNvPr>
          <p:cNvSpPr/>
          <p:nvPr/>
        </p:nvSpPr>
        <p:spPr>
          <a:xfrm>
            <a:off x="259006" y="271428"/>
            <a:ext cx="2661444" cy="62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3A4772A0-32B9-F9BD-837B-17288BECB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28" y="225247"/>
            <a:ext cx="1336715" cy="6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6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632957D-A971-CC1B-5F54-C717196D2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47B8C96-D41C-F629-CADA-EC7CF89E2710}"/>
              </a:ext>
            </a:extLst>
          </p:cNvPr>
          <p:cNvSpPr/>
          <p:nvPr/>
        </p:nvSpPr>
        <p:spPr>
          <a:xfrm>
            <a:off x="69273" y="377536"/>
            <a:ext cx="2192482" cy="6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A36B5039-16C5-45F6-FB8A-7603354D7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6" y="308549"/>
            <a:ext cx="1483476" cy="7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8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BADCD0-9359-4B79-B4F1-F50DC7155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ACA1495-B7C4-11D2-5982-5A2FB30B2F4E}"/>
              </a:ext>
            </a:extLst>
          </p:cNvPr>
          <p:cNvSpPr/>
          <p:nvPr/>
        </p:nvSpPr>
        <p:spPr>
          <a:xfrm>
            <a:off x="259006" y="336965"/>
            <a:ext cx="2661444" cy="62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3E2680B-9C3A-827F-5F63-4B9291BD4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70" y="316995"/>
            <a:ext cx="1336715" cy="6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45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A34EF3E-3E32-4565-B082-205B77083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9611B42-475C-8C0E-3BFF-1DDAEC67CAE3}"/>
              </a:ext>
            </a:extLst>
          </p:cNvPr>
          <p:cNvSpPr/>
          <p:nvPr/>
        </p:nvSpPr>
        <p:spPr>
          <a:xfrm>
            <a:off x="259006" y="336965"/>
            <a:ext cx="2661444" cy="577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84DF931-9AFE-FC7A-1BBC-8F87ECCE3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70" y="298269"/>
            <a:ext cx="1336715" cy="6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3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922E1BB-4FDE-46F0-A753-6851D5B6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3F0DC84-B4F7-127F-455E-A7AC9EAA2E8C}"/>
              </a:ext>
            </a:extLst>
          </p:cNvPr>
          <p:cNvSpPr/>
          <p:nvPr/>
        </p:nvSpPr>
        <p:spPr>
          <a:xfrm>
            <a:off x="56153" y="333844"/>
            <a:ext cx="2078487" cy="62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7F659BB-E8AB-769F-C652-29C8A7B34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8" y="310753"/>
            <a:ext cx="1336715" cy="6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48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CB30F44-5057-4657-A961-CA0901C25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A140D9-BBAF-DE01-6911-0A7E496E370E}"/>
              </a:ext>
            </a:extLst>
          </p:cNvPr>
          <p:cNvSpPr/>
          <p:nvPr/>
        </p:nvSpPr>
        <p:spPr>
          <a:xfrm>
            <a:off x="259006" y="336965"/>
            <a:ext cx="2661444" cy="62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394B861-BD26-D3D2-E51C-FF334C6A8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70" y="316995"/>
            <a:ext cx="1336715" cy="6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67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4046220-DFBF-4368-AD31-755CAA3EE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0F9EEF9-5A47-152C-0982-DF97B4499204}"/>
              </a:ext>
            </a:extLst>
          </p:cNvPr>
          <p:cNvSpPr/>
          <p:nvPr/>
        </p:nvSpPr>
        <p:spPr>
          <a:xfrm>
            <a:off x="168502" y="396260"/>
            <a:ext cx="2552852" cy="62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C7665891-C6CA-5E45-0AED-251DEB979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8" y="376290"/>
            <a:ext cx="1336715" cy="6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04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A51340D-6F2D-4644-A89C-874CF7299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5B0EC06-BF0D-CA60-A55F-349C562522E8}"/>
              </a:ext>
            </a:extLst>
          </p:cNvPr>
          <p:cNvSpPr/>
          <p:nvPr/>
        </p:nvSpPr>
        <p:spPr>
          <a:xfrm>
            <a:off x="69272" y="377535"/>
            <a:ext cx="2667685" cy="81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F0ECD4D-6F13-DB7B-44AB-8C981C196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6" y="411093"/>
            <a:ext cx="1483476" cy="7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1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DCDF952-62D9-B77C-2DCD-8A8EFE2C6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" r="6377" b="6293"/>
          <a:stretch/>
        </p:blipFill>
        <p:spPr>
          <a:xfrm>
            <a:off x="0" y="-18051"/>
            <a:ext cx="12192000" cy="687605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F32F76A-8192-9D80-9D85-98500755A2F4}"/>
              </a:ext>
            </a:extLst>
          </p:cNvPr>
          <p:cNvSpPr/>
          <p:nvPr/>
        </p:nvSpPr>
        <p:spPr>
          <a:xfrm>
            <a:off x="69272" y="377535"/>
            <a:ext cx="2536611" cy="770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2074396-B2A0-6B35-C9FF-F4628E59F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9" y="389247"/>
            <a:ext cx="1483476" cy="7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8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0DD1878-C96A-4282-B150-0D878310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4BAE476-C8E4-97E3-430A-28EC51C2A7B5}"/>
              </a:ext>
            </a:extLst>
          </p:cNvPr>
          <p:cNvSpPr/>
          <p:nvPr/>
        </p:nvSpPr>
        <p:spPr>
          <a:xfrm>
            <a:off x="28702" y="408744"/>
            <a:ext cx="1622211" cy="6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AB5A79CE-F4C2-2FB8-68B5-403DC3995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9" y="374250"/>
            <a:ext cx="1483476" cy="7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D7C72A8-D1C0-4254-BBE2-3D7627C18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A94A4FE-C901-6CFE-2FEB-5B14E7900D79}"/>
              </a:ext>
            </a:extLst>
          </p:cNvPr>
          <p:cNvSpPr/>
          <p:nvPr/>
        </p:nvSpPr>
        <p:spPr>
          <a:xfrm>
            <a:off x="66152" y="343207"/>
            <a:ext cx="2667686" cy="6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D1E499E-3AC4-619E-F165-BC768A09D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7" y="308713"/>
            <a:ext cx="1483476" cy="7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9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0F4ACE5-A758-B9C5-6A83-FEDF7AA11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81662E9-6DBB-49A9-E1D1-6E2DC0CAD29E}"/>
              </a:ext>
            </a:extLst>
          </p:cNvPr>
          <p:cNvSpPr/>
          <p:nvPr/>
        </p:nvSpPr>
        <p:spPr>
          <a:xfrm>
            <a:off x="571725" y="443073"/>
            <a:ext cx="2192482" cy="6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CEEE824A-9DB0-14EB-EC50-EBF3B31B1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8" y="408579"/>
            <a:ext cx="1483476" cy="7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0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5A23F2B-74D7-4A72-A214-85DBB67A5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478CFF9-2209-A781-5D5C-1EA20A76831C}"/>
              </a:ext>
            </a:extLst>
          </p:cNvPr>
          <p:cNvSpPr/>
          <p:nvPr/>
        </p:nvSpPr>
        <p:spPr>
          <a:xfrm>
            <a:off x="571725" y="408579"/>
            <a:ext cx="2192482" cy="713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DDCC661-C78C-96A0-9021-DD1119FCF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5" y="336402"/>
            <a:ext cx="1701502" cy="85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7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67D734-B52D-4DC4-AE4D-3DD469806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114F69A-0AF5-257F-FA8B-B40E1D2A723E}"/>
              </a:ext>
            </a:extLst>
          </p:cNvPr>
          <p:cNvSpPr/>
          <p:nvPr/>
        </p:nvSpPr>
        <p:spPr>
          <a:xfrm>
            <a:off x="178502" y="352569"/>
            <a:ext cx="2192482" cy="6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4DB95B2-651B-8AB1-7A6D-6256C8852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5" y="324316"/>
            <a:ext cx="1483476" cy="7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541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know">
  <a:themeElements>
    <a:clrScheme name="Neomind">
      <a:dk1>
        <a:srgbClr val="15151D"/>
      </a:dk1>
      <a:lt1>
        <a:srgbClr val="FFFFFF"/>
      </a:lt1>
      <a:dk2>
        <a:srgbClr val="50575C"/>
      </a:dk2>
      <a:lt2>
        <a:srgbClr val="E4EAEE"/>
      </a:lt2>
      <a:accent1>
        <a:srgbClr val="30A7E2"/>
      </a:accent1>
      <a:accent2>
        <a:srgbClr val="3366CC"/>
      </a:accent2>
      <a:accent3>
        <a:srgbClr val="33CCCC"/>
      </a:accent3>
      <a:accent4>
        <a:srgbClr val="3336CC"/>
      </a:accent4>
      <a:accent5>
        <a:srgbClr val="008BD1"/>
      </a:accent5>
      <a:accent6>
        <a:srgbClr val="353542"/>
      </a:accent6>
      <a:hlink>
        <a:srgbClr val="00CCCC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0</Words>
  <Application>Microsoft Office PowerPoint</Application>
  <PresentationFormat>Widescreen</PresentationFormat>
  <Paragraphs>0</Paragraphs>
  <Slides>25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Proxima Nova</vt:lpstr>
      <vt:lpstr>Proxima Nova Extrabold</vt:lpstr>
      <vt:lpstr>Roboto</vt:lpstr>
      <vt:lpstr>Roboto Light</vt:lpstr>
      <vt:lpstr>Tema do Office</vt:lpstr>
      <vt:lpstr>Weknow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Saulo Lombardi</dc:creator>
  <cp:lastModifiedBy>Lucas Lehmkuhl</cp:lastModifiedBy>
  <cp:revision>8</cp:revision>
  <dcterms:created xsi:type="dcterms:W3CDTF">2021-04-06T12:59:18Z</dcterms:created>
  <dcterms:modified xsi:type="dcterms:W3CDTF">2022-11-23T13:12:25Z</dcterms:modified>
</cp:coreProperties>
</file>